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78" r:id="rId5"/>
    <p:sldId id="277" r:id="rId6"/>
    <p:sldId id="276" r:id="rId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1835F-8917-4801-9201-645342310C98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B86A63A-29FF-4B29-90E5-F05D49D5AD64}">
      <dgm:prSet phldrT="[Текст]" custT="1"/>
      <dgm:spPr/>
      <dgm:t>
        <a:bodyPr/>
        <a:lstStyle/>
        <a:p>
          <a:r>
            <a:rPr lang="ru-RU" sz="3600" dirty="0" smtClean="0"/>
            <a:t>2.Словесные</a:t>
          </a:r>
        </a:p>
      </dgm:t>
    </dgm:pt>
    <dgm:pt modelId="{EC5556CF-343E-4BB2-B1C8-E3A58CBC0F71}" type="parTrans" cxnId="{22B522D2-34B5-47E3-90C6-3B0635E53633}">
      <dgm:prSet/>
      <dgm:spPr/>
      <dgm:t>
        <a:bodyPr/>
        <a:lstStyle/>
        <a:p>
          <a:endParaRPr lang="ru-RU"/>
        </a:p>
      </dgm:t>
    </dgm:pt>
    <dgm:pt modelId="{E854B2F1-091E-4812-AD0A-B4355AEF99E4}" type="sibTrans" cxnId="{22B522D2-34B5-47E3-90C6-3B0635E53633}">
      <dgm:prSet/>
      <dgm:spPr/>
      <dgm:t>
        <a:bodyPr/>
        <a:lstStyle/>
        <a:p>
          <a:endParaRPr lang="ru-RU"/>
        </a:p>
      </dgm:t>
    </dgm:pt>
    <dgm:pt modelId="{10309A89-9F95-4BA9-AFE6-667E85DD596B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Чтение  художественной литературы</a:t>
          </a:r>
        </a:p>
      </dgm:t>
    </dgm:pt>
    <dgm:pt modelId="{1AAE0DDD-344A-4657-8DD5-3FC08DA196F5}" type="parTrans" cxnId="{1BBC89FE-DBA6-4869-A731-3D83F99537E0}">
      <dgm:prSet/>
      <dgm:spPr/>
      <dgm:t>
        <a:bodyPr/>
        <a:lstStyle/>
        <a:p>
          <a:endParaRPr lang="ru-RU"/>
        </a:p>
      </dgm:t>
    </dgm:pt>
    <dgm:pt modelId="{5DF9212F-C147-4209-8D45-041BA6955612}" type="sibTrans" cxnId="{1BBC89FE-DBA6-4869-A731-3D83F99537E0}">
      <dgm:prSet/>
      <dgm:spPr/>
      <dgm:t>
        <a:bodyPr/>
        <a:lstStyle/>
        <a:p>
          <a:endParaRPr lang="ru-RU"/>
        </a:p>
      </dgm:t>
    </dgm:pt>
    <dgm:pt modelId="{266532A2-D703-4CFA-8A0F-71E40FC0C4D8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Рассказы воспитателя</a:t>
          </a:r>
          <a:endParaRPr lang="ru-RU" sz="2400" dirty="0">
            <a:solidFill>
              <a:schemeClr val="tx1"/>
            </a:solidFill>
          </a:endParaRPr>
        </a:p>
      </dgm:t>
    </dgm:pt>
    <dgm:pt modelId="{E538C2EA-EBA4-4BD0-A5CD-22F8739AC3EA}" type="parTrans" cxnId="{6DD1CB2C-1A1A-4711-9631-FE7EAB83BF52}">
      <dgm:prSet/>
      <dgm:spPr/>
      <dgm:t>
        <a:bodyPr/>
        <a:lstStyle/>
        <a:p>
          <a:endParaRPr lang="ru-RU"/>
        </a:p>
      </dgm:t>
    </dgm:pt>
    <dgm:pt modelId="{F0E4B5EE-51F5-4F2C-91A9-B448B654D678}" type="sibTrans" cxnId="{6DD1CB2C-1A1A-4711-9631-FE7EAB83BF52}">
      <dgm:prSet/>
      <dgm:spPr/>
      <dgm:t>
        <a:bodyPr/>
        <a:lstStyle/>
        <a:p>
          <a:endParaRPr lang="ru-RU"/>
        </a:p>
      </dgm:t>
    </dgm:pt>
    <dgm:pt modelId="{848CE456-8A7A-41FE-B82B-3963803CF16F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Беседы</a:t>
          </a:r>
          <a:endParaRPr lang="ru-RU" sz="2400" dirty="0">
            <a:solidFill>
              <a:schemeClr val="tx1"/>
            </a:solidFill>
          </a:endParaRPr>
        </a:p>
      </dgm:t>
    </dgm:pt>
    <dgm:pt modelId="{0BDA05A9-F6C8-417B-8B04-C40A5A4797D5}" type="sibTrans" cxnId="{97F4149D-4255-4612-A4F3-C448BB580185}">
      <dgm:prSet/>
      <dgm:spPr/>
      <dgm:t>
        <a:bodyPr/>
        <a:lstStyle/>
        <a:p>
          <a:endParaRPr lang="ru-RU"/>
        </a:p>
      </dgm:t>
    </dgm:pt>
    <dgm:pt modelId="{3BFB5AE2-FAF8-4A29-A9FA-6FEC7D59E677}" type="parTrans" cxnId="{97F4149D-4255-4612-A4F3-C448BB580185}">
      <dgm:prSet/>
      <dgm:spPr/>
      <dgm:t>
        <a:bodyPr/>
        <a:lstStyle/>
        <a:p>
          <a:endParaRPr lang="ru-RU"/>
        </a:p>
      </dgm:t>
    </dgm:pt>
    <dgm:pt modelId="{E51166B2-5735-49C1-9826-A00A42F7DF50}" type="pres">
      <dgm:prSet presAssocID="{BD71835F-8917-4801-9201-645342310C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4A192-094D-471F-81DF-802FF80E4D76}" type="pres">
      <dgm:prSet presAssocID="{CB86A63A-29FF-4B29-90E5-F05D49D5AD64}" presName="node" presStyleLbl="node1" presStyleIdx="0" presStyleCnt="4" custScaleX="246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D65DC-2F03-4AB2-BB39-42880CFA66C6}" type="pres">
      <dgm:prSet presAssocID="{CB86A63A-29FF-4B29-90E5-F05D49D5AD64}" presName="spNode" presStyleCnt="0"/>
      <dgm:spPr/>
    </dgm:pt>
    <dgm:pt modelId="{211B64CE-91AD-4B64-BC92-F9FB85B9BED3}" type="pres">
      <dgm:prSet presAssocID="{E854B2F1-091E-4812-AD0A-B4355AEF99E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8E7F890D-AFA1-41D7-92D8-E29C9FBFBDA0}" type="pres">
      <dgm:prSet presAssocID="{10309A89-9F95-4BA9-AFE6-667E85DD596B}" presName="node" presStyleLbl="node1" presStyleIdx="1" presStyleCnt="4" custScaleX="201749" custScaleY="11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4452F-F462-45A8-BB89-F64514BAF9C7}" type="pres">
      <dgm:prSet presAssocID="{10309A89-9F95-4BA9-AFE6-667E85DD596B}" presName="spNode" presStyleCnt="0"/>
      <dgm:spPr/>
    </dgm:pt>
    <dgm:pt modelId="{E7745A86-920F-461B-9328-C9FA43B26EDE}" type="pres">
      <dgm:prSet presAssocID="{5DF9212F-C147-4209-8D45-041BA6955612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F285999-0DBE-40E1-A2AA-EEB335B6F817}" type="pres">
      <dgm:prSet presAssocID="{848CE456-8A7A-41FE-B82B-3963803CF16F}" presName="node" presStyleLbl="node1" presStyleIdx="2" presStyleCnt="4" custScaleX="149370" custRadScaleRad="108580" custRadScaleInc="1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257B0-E9CE-4EF8-B64F-3B829423CB35}" type="pres">
      <dgm:prSet presAssocID="{848CE456-8A7A-41FE-B82B-3963803CF16F}" presName="spNode" presStyleCnt="0"/>
      <dgm:spPr/>
    </dgm:pt>
    <dgm:pt modelId="{097FA3BB-83A2-41B2-8D99-4C84908A0EA2}" type="pres">
      <dgm:prSet presAssocID="{0BDA05A9-F6C8-417B-8B04-C40A5A4797D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BC3BDA6A-9B97-4185-8730-8BCF32E3B414}" type="pres">
      <dgm:prSet presAssocID="{266532A2-D703-4CFA-8A0F-71E40FC0C4D8}" presName="node" presStyleLbl="node1" presStyleIdx="3" presStyleCnt="4" custScaleX="200956" custScaleY="115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A340D-AD17-4376-95EA-CACCB99530FC}" type="pres">
      <dgm:prSet presAssocID="{266532A2-D703-4CFA-8A0F-71E40FC0C4D8}" presName="spNode" presStyleCnt="0"/>
      <dgm:spPr/>
    </dgm:pt>
    <dgm:pt modelId="{22DD5E49-E782-466F-8689-94B2A8260E2D}" type="pres">
      <dgm:prSet presAssocID="{F0E4B5EE-51F5-4F2C-91A9-B448B654D678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DBCF11C-3E07-4617-9F25-495EE139791D}" type="presOf" srcId="{CB86A63A-29FF-4B29-90E5-F05D49D5AD64}" destId="{92B4A192-094D-471F-81DF-802FF80E4D76}" srcOrd="0" destOrd="0" presId="urn:microsoft.com/office/officeart/2005/8/layout/cycle5"/>
    <dgm:cxn modelId="{4FCFC09B-F9F0-49DF-B18D-99DCFFF32612}" type="presOf" srcId="{5DF9212F-C147-4209-8D45-041BA6955612}" destId="{E7745A86-920F-461B-9328-C9FA43B26EDE}" srcOrd="0" destOrd="0" presId="urn:microsoft.com/office/officeart/2005/8/layout/cycle5"/>
    <dgm:cxn modelId="{028D3117-D8BE-4FB9-A8DA-1A58330A466E}" type="presOf" srcId="{848CE456-8A7A-41FE-B82B-3963803CF16F}" destId="{0F285999-0DBE-40E1-A2AA-EEB335B6F817}" srcOrd="0" destOrd="0" presId="urn:microsoft.com/office/officeart/2005/8/layout/cycle5"/>
    <dgm:cxn modelId="{22B522D2-34B5-47E3-90C6-3B0635E53633}" srcId="{BD71835F-8917-4801-9201-645342310C98}" destId="{CB86A63A-29FF-4B29-90E5-F05D49D5AD64}" srcOrd="0" destOrd="0" parTransId="{EC5556CF-343E-4BB2-B1C8-E3A58CBC0F71}" sibTransId="{E854B2F1-091E-4812-AD0A-B4355AEF99E4}"/>
    <dgm:cxn modelId="{1BBC89FE-DBA6-4869-A731-3D83F99537E0}" srcId="{BD71835F-8917-4801-9201-645342310C98}" destId="{10309A89-9F95-4BA9-AFE6-667E85DD596B}" srcOrd="1" destOrd="0" parTransId="{1AAE0DDD-344A-4657-8DD5-3FC08DA196F5}" sibTransId="{5DF9212F-C147-4209-8D45-041BA6955612}"/>
    <dgm:cxn modelId="{23DA1CEE-6B1B-46D9-98A4-C8ED150ABC76}" type="presOf" srcId="{0BDA05A9-F6C8-417B-8B04-C40A5A4797D5}" destId="{097FA3BB-83A2-41B2-8D99-4C84908A0EA2}" srcOrd="0" destOrd="0" presId="urn:microsoft.com/office/officeart/2005/8/layout/cycle5"/>
    <dgm:cxn modelId="{7677981A-61C5-4B8B-BF22-C5D4CC6A2D75}" type="presOf" srcId="{BD71835F-8917-4801-9201-645342310C98}" destId="{E51166B2-5735-49C1-9826-A00A42F7DF50}" srcOrd="0" destOrd="0" presId="urn:microsoft.com/office/officeart/2005/8/layout/cycle5"/>
    <dgm:cxn modelId="{97F4149D-4255-4612-A4F3-C448BB580185}" srcId="{BD71835F-8917-4801-9201-645342310C98}" destId="{848CE456-8A7A-41FE-B82B-3963803CF16F}" srcOrd="2" destOrd="0" parTransId="{3BFB5AE2-FAF8-4A29-A9FA-6FEC7D59E677}" sibTransId="{0BDA05A9-F6C8-417B-8B04-C40A5A4797D5}"/>
    <dgm:cxn modelId="{6DD1CB2C-1A1A-4711-9631-FE7EAB83BF52}" srcId="{BD71835F-8917-4801-9201-645342310C98}" destId="{266532A2-D703-4CFA-8A0F-71E40FC0C4D8}" srcOrd="3" destOrd="0" parTransId="{E538C2EA-EBA4-4BD0-A5CD-22F8739AC3EA}" sibTransId="{F0E4B5EE-51F5-4F2C-91A9-B448B654D678}"/>
    <dgm:cxn modelId="{FF814EE4-834C-4593-8606-AA5AE7E82F58}" type="presOf" srcId="{E854B2F1-091E-4812-AD0A-B4355AEF99E4}" destId="{211B64CE-91AD-4B64-BC92-F9FB85B9BED3}" srcOrd="0" destOrd="0" presId="urn:microsoft.com/office/officeart/2005/8/layout/cycle5"/>
    <dgm:cxn modelId="{37D4CF19-83F1-4CDC-9711-50353B8BB706}" type="presOf" srcId="{10309A89-9F95-4BA9-AFE6-667E85DD596B}" destId="{8E7F890D-AFA1-41D7-92D8-E29C9FBFBDA0}" srcOrd="0" destOrd="0" presId="urn:microsoft.com/office/officeart/2005/8/layout/cycle5"/>
    <dgm:cxn modelId="{48B260EC-F4B6-4405-95FA-D7BF91437286}" type="presOf" srcId="{F0E4B5EE-51F5-4F2C-91A9-B448B654D678}" destId="{22DD5E49-E782-466F-8689-94B2A8260E2D}" srcOrd="0" destOrd="0" presId="urn:microsoft.com/office/officeart/2005/8/layout/cycle5"/>
    <dgm:cxn modelId="{2C4AE0A1-EF5F-42A7-9B2C-14A25528499D}" type="presOf" srcId="{266532A2-D703-4CFA-8A0F-71E40FC0C4D8}" destId="{BC3BDA6A-9B97-4185-8730-8BCF32E3B414}" srcOrd="0" destOrd="0" presId="urn:microsoft.com/office/officeart/2005/8/layout/cycle5"/>
    <dgm:cxn modelId="{486F454E-5E55-482F-91E0-6BDEFBC1F9E4}" type="presParOf" srcId="{E51166B2-5735-49C1-9826-A00A42F7DF50}" destId="{92B4A192-094D-471F-81DF-802FF80E4D76}" srcOrd="0" destOrd="0" presId="urn:microsoft.com/office/officeart/2005/8/layout/cycle5"/>
    <dgm:cxn modelId="{5B37D8A7-95A9-40FA-842C-A99E1974D8FE}" type="presParOf" srcId="{E51166B2-5735-49C1-9826-A00A42F7DF50}" destId="{BDCD65DC-2F03-4AB2-BB39-42880CFA66C6}" srcOrd="1" destOrd="0" presId="urn:microsoft.com/office/officeart/2005/8/layout/cycle5"/>
    <dgm:cxn modelId="{DE2C901E-A4F2-49B2-897B-55F415AA0A8D}" type="presParOf" srcId="{E51166B2-5735-49C1-9826-A00A42F7DF50}" destId="{211B64CE-91AD-4B64-BC92-F9FB85B9BED3}" srcOrd="2" destOrd="0" presId="urn:microsoft.com/office/officeart/2005/8/layout/cycle5"/>
    <dgm:cxn modelId="{BDF85034-1CEB-4599-A2FF-C48408A27C77}" type="presParOf" srcId="{E51166B2-5735-49C1-9826-A00A42F7DF50}" destId="{8E7F890D-AFA1-41D7-92D8-E29C9FBFBDA0}" srcOrd="3" destOrd="0" presId="urn:microsoft.com/office/officeart/2005/8/layout/cycle5"/>
    <dgm:cxn modelId="{3A9E872D-2564-41D5-8743-4504030E2270}" type="presParOf" srcId="{E51166B2-5735-49C1-9826-A00A42F7DF50}" destId="{72C4452F-F462-45A8-BB89-F64514BAF9C7}" srcOrd="4" destOrd="0" presId="urn:microsoft.com/office/officeart/2005/8/layout/cycle5"/>
    <dgm:cxn modelId="{BA78BA8C-3E4E-4AEA-B5A4-A121CD4C8D9F}" type="presParOf" srcId="{E51166B2-5735-49C1-9826-A00A42F7DF50}" destId="{E7745A86-920F-461B-9328-C9FA43B26EDE}" srcOrd="5" destOrd="0" presId="urn:microsoft.com/office/officeart/2005/8/layout/cycle5"/>
    <dgm:cxn modelId="{FC8EBFE0-3D81-407B-8E2E-A1334CBB9F86}" type="presParOf" srcId="{E51166B2-5735-49C1-9826-A00A42F7DF50}" destId="{0F285999-0DBE-40E1-A2AA-EEB335B6F817}" srcOrd="6" destOrd="0" presId="urn:microsoft.com/office/officeart/2005/8/layout/cycle5"/>
    <dgm:cxn modelId="{C5412A91-34FD-4C59-A7E9-DA3F7C60BB21}" type="presParOf" srcId="{E51166B2-5735-49C1-9826-A00A42F7DF50}" destId="{DE0257B0-E9CE-4EF8-B64F-3B829423CB35}" srcOrd="7" destOrd="0" presId="urn:microsoft.com/office/officeart/2005/8/layout/cycle5"/>
    <dgm:cxn modelId="{4B39050E-AA5E-4B12-94CE-56FD7B2F85CB}" type="presParOf" srcId="{E51166B2-5735-49C1-9826-A00A42F7DF50}" destId="{097FA3BB-83A2-41B2-8D99-4C84908A0EA2}" srcOrd="8" destOrd="0" presId="urn:microsoft.com/office/officeart/2005/8/layout/cycle5"/>
    <dgm:cxn modelId="{2F213E8F-C85A-47F4-A869-206319540C7C}" type="presParOf" srcId="{E51166B2-5735-49C1-9826-A00A42F7DF50}" destId="{BC3BDA6A-9B97-4185-8730-8BCF32E3B414}" srcOrd="9" destOrd="0" presId="urn:microsoft.com/office/officeart/2005/8/layout/cycle5"/>
    <dgm:cxn modelId="{3B56F290-608C-4FDB-B9EF-E2B5EA9B7A64}" type="presParOf" srcId="{E51166B2-5735-49C1-9826-A00A42F7DF50}" destId="{89AA340D-AD17-4376-95EA-CACCB99530FC}" srcOrd="10" destOrd="0" presId="urn:microsoft.com/office/officeart/2005/8/layout/cycle5"/>
    <dgm:cxn modelId="{7FDED60A-BB5C-4866-BF23-0FF9F40C7B27}" type="presParOf" srcId="{E51166B2-5735-49C1-9826-A00A42F7DF50}" destId="{22DD5E49-E782-466F-8689-94B2A8260E2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CB8965-DC16-412E-958C-315A024D4FA7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E25EFA4-D4D1-43F2-8779-1D3B359ADD53}">
      <dgm:prSet phldrT="[Текст]" custT="1"/>
      <dgm:spPr/>
      <dgm:t>
        <a:bodyPr/>
        <a:lstStyle/>
        <a:p>
          <a:r>
            <a:rPr lang="ru-RU" sz="3200" b="1" dirty="0" smtClean="0"/>
            <a:t>      3.Методы , используемые на занятиях</a:t>
          </a:r>
          <a:endParaRPr lang="ru-RU" sz="3200" dirty="0"/>
        </a:p>
      </dgm:t>
    </dgm:pt>
    <dgm:pt modelId="{F8E3BEC2-B448-4F71-BF33-B7D29AE6CB25}" type="parTrans" cxnId="{FC2A2CB9-46C7-4A57-AD12-41A18B84A611}">
      <dgm:prSet/>
      <dgm:spPr/>
      <dgm:t>
        <a:bodyPr/>
        <a:lstStyle/>
        <a:p>
          <a:endParaRPr lang="ru-RU"/>
        </a:p>
      </dgm:t>
    </dgm:pt>
    <dgm:pt modelId="{9E5F007B-BFCD-4953-889A-50D8A9D83757}" type="sibTrans" cxnId="{FC2A2CB9-46C7-4A57-AD12-41A18B84A611}">
      <dgm:prSet/>
      <dgm:spPr/>
      <dgm:t>
        <a:bodyPr/>
        <a:lstStyle/>
        <a:p>
          <a:endParaRPr lang="ru-RU"/>
        </a:p>
      </dgm:t>
    </dgm:pt>
    <dgm:pt modelId="{A624FB39-AFDD-4758-9C5C-B52ABD168FE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решение проблемных ситуаций</a:t>
          </a:r>
          <a:endParaRPr lang="ru-RU" sz="2000" dirty="0">
            <a:solidFill>
              <a:schemeClr val="tx1"/>
            </a:solidFill>
          </a:endParaRPr>
        </a:p>
      </dgm:t>
    </dgm:pt>
    <dgm:pt modelId="{73DDB509-2DEE-4BEC-9404-25CD7177BF40}" type="parTrans" cxnId="{5E5263BE-B132-4252-B497-E1CD9A8CFE29}">
      <dgm:prSet/>
      <dgm:spPr/>
      <dgm:t>
        <a:bodyPr/>
        <a:lstStyle/>
        <a:p>
          <a:endParaRPr lang="ru-RU"/>
        </a:p>
      </dgm:t>
    </dgm:pt>
    <dgm:pt modelId="{3462F356-FDB2-447C-A954-DDFD4FF22906}" type="sibTrans" cxnId="{5E5263BE-B132-4252-B497-E1CD9A8CFE29}">
      <dgm:prSet/>
      <dgm:spPr/>
      <dgm:t>
        <a:bodyPr/>
        <a:lstStyle/>
        <a:p>
          <a:endParaRPr lang="ru-RU"/>
        </a:p>
      </dgm:t>
    </dgm:pt>
    <dgm:pt modelId="{D63E3382-FD39-49A4-BE0B-2AC7D9B3060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элементарное экспериментирование</a:t>
          </a:r>
          <a:endParaRPr lang="ru-RU" sz="2000" dirty="0">
            <a:solidFill>
              <a:schemeClr val="tx1"/>
            </a:solidFill>
          </a:endParaRPr>
        </a:p>
      </dgm:t>
    </dgm:pt>
    <dgm:pt modelId="{D483609E-F863-41B1-9B1D-0382688B9BEC}" type="parTrans" cxnId="{48A94C75-A66B-4C58-8E86-642B1D90723E}">
      <dgm:prSet/>
      <dgm:spPr/>
      <dgm:t>
        <a:bodyPr/>
        <a:lstStyle/>
        <a:p>
          <a:endParaRPr lang="ru-RU"/>
        </a:p>
      </dgm:t>
    </dgm:pt>
    <dgm:pt modelId="{32DF2FBC-3C36-4441-9CAB-E6EE0E53A4F3}" type="sibTrans" cxnId="{48A94C75-A66B-4C58-8E86-642B1D90723E}">
      <dgm:prSet/>
      <dgm:spPr/>
      <dgm:t>
        <a:bodyPr/>
        <a:lstStyle/>
        <a:p>
          <a:endParaRPr lang="ru-RU"/>
        </a:p>
      </dgm:t>
    </dgm:pt>
    <dgm:pt modelId="{2C5DC264-0892-4B58-840A-143117C3B16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участие детей  в уходе  за растениями</a:t>
          </a:r>
          <a:endParaRPr lang="ru-RU" sz="2000" dirty="0">
            <a:solidFill>
              <a:schemeClr val="tx1"/>
            </a:solidFill>
          </a:endParaRPr>
        </a:p>
      </dgm:t>
    </dgm:pt>
    <dgm:pt modelId="{83D54C0F-F6AA-4110-913D-862CAE751A33}" type="parTrans" cxnId="{872AA917-D470-4ADB-BBF2-7443F8BE6C2E}">
      <dgm:prSet/>
      <dgm:spPr/>
      <dgm:t>
        <a:bodyPr/>
        <a:lstStyle/>
        <a:p>
          <a:endParaRPr lang="ru-RU"/>
        </a:p>
      </dgm:t>
    </dgm:pt>
    <dgm:pt modelId="{DCD78C61-FB5B-463B-A531-34D3831E8F9F}" type="sibTrans" cxnId="{872AA917-D470-4ADB-BBF2-7443F8BE6C2E}">
      <dgm:prSet/>
      <dgm:spPr/>
      <dgm:t>
        <a:bodyPr/>
        <a:lstStyle/>
        <a:p>
          <a:endParaRPr lang="ru-RU"/>
        </a:p>
      </dgm:t>
    </dgm:pt>
    <dgm:pt modelId="{1A039189-FC47-41BC-A6BF-21362B8C0B2D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моделирование</a:t>
          </a:r>
          <a:endParaRPr lang="ru-RU" sz="2000" dirty="0">
            <a:solidFill>
              <a:schemeClr val="tx1"/>
            </a:solidFill>
          </a:endParaRPr>
        </a:p>
      </dgm:t>
    </dgm:pt>
    <dgm:pt modelId="{B9EDE6B2-0256-4390-8F61-779609EE8051}" type="parTrans" cxnId="{20E7612D-A562-48E1-9ED8-DB32A76939FD}">
      <dgm:prSet/>
      <dgm:spPr/>
      <dgm:t>
        <a:bodyPr/>
        <a:lstStyle/>
        <a:p>
          <a:endParaRPr lang="ru-RU"/>
        </a:p>
      </dgm:t>
    </dgm:pt>
    <dgm:pt modelId="{1AAE55AC-4E37-4AAC-BC55-A2D2C07E7DD5}" type="sibTrans" cxnId="{20E7612D-A562-48E1-9ED8-DB32A76939FD}">
      <dgm:prSet/>
      <dgm:spPr/>
      <dgm:t>
        <a:bodyPr/>
        <a:lstStyle/>
        <a:p>
          <a:endParaRPr lang="ru-RU"/>
        </a:p>
      </dgm:t>
    </dgm:pt>
    <dgm:pt modelId="{908CDE30-63C0-4C9F-B850-69713995144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игры</a:t>
          </a:r>
          <a:endParaRPr lang="ru-RU" sz="2000" dirty="0">
            <a:solidFill>
              <a:schemeClr val="tx1"/>
            </a:solidFill>
          </a:endParaRPr>
        </a:p>
      </dgm:t>
    </dgm:pt>
    <dgm:pt modelId="{DCD29124-EBC5-464F-BA3A-331F85C1226F}" type="parTrans" cxnId="{D4B91171-62AA-450C-A674-B7FCFA64DC6C}">
      <dgm:prSet/>
      <dgm:spPr/>
      <dgm:t>
        <a:bodyPr/>
        <a:lstStyle/>
        <a:p>
          <a:endParaRPr lang="ru-RU"/>
        </a:p>
      </dgm:t>
    </dgm:pt>
    <dgm:pt modelId="{857CD9F1-A625-469E-BA79-4B8765912AA9}" type="sibTrans" cxnId="{D4B91171-62AA-450C-A674-B7FCFA64DC6C}">
      <dgm:prSet/>
      <dgm:spPr/>
      <dgm:t>
        <a:bodyPr/>
        <a:lstStyle/>
        <a:p>
          <a:endParaRPr lang="ru-RU"/>
        </a:p>
      </dgm:t>
    </dgm:pt>
    <dgm:pt modelId="{CFED12AE-C6DF-45C1-9C93-CF742CE56959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наблюдение</a:t>
          </a:r>
          <a:endParaRPr lang="ru-RU" sz="2000" dirty="0">
            <a:solidFill>
              <a:schemeClr val="tx1"/>
            </a:solidFill>
          </a:endParaRPr>
        </a:p>
      </dgm:t>
    </dgm:pt>
    <dgm:pt modelId="{32CE539C-61C4-4BDF-BC58-C6A68D4AE774}" type="parTrans" cxnId="{DCB7B14B-D722-49DE-A0AF-2D9D66EC67FC}">
      <dgm:prSet/>
      <dgm:spPr/>
      <dgm:t>
        <a:bodyPr/>
        <a:lstStyle/>
        <a:p>
          <a:endParaRPr lang="ru-RU"/>
        </a:p>
      </dgm:t>
    </dgm:pt>
    <dgm:pt modelId="{A6EE4117-ECD1-4B0B-9D8D-FF7CF9C96291}" type="sibTrans" cxnId="{DCB7B14B-D722-49DE-A0AF-2D9D66EC67FC}">
      <dgm:prSet/>
      <dgm:spPr/>
      <dgm:t>
        <a:bodyPr/>
        <a:lstStyle/>
        <a:p>
          <a:endParaRPr lang="ru-RU"/>
        </a:p>
      </dgm:t>
    </dgm:pt>
    <dgm:pt modelId="{0C92B105-CD9C-4654-A985-C24ED1E5778A}">
      <dgm:prSet phldrT="[Текст]" custT="1"/>
      <dgm:spPr/>
      <dgm:t>
        <a:bodyPr/>
        <a:lstStyle/>
        <a:p>
          <a:endParaRPr lang="ru-RU" sz="2000" dirty="0" smtClean="0">
            <a:solidFill>
              <a:schemeClr val="tx1"/>
            </a:solidFill>
          </a:endParaRPr>
        </a:p>
        <a:p>
          <a:r>
            <a:rPr lang="ru-RU" sz="2000" dirty="0" smtClean="0">
              <a:solidFill>
                <a:schemeClr val="tx1"/>
              </a:solidFill>
            </a:rPr>
            <a:t>постановка проблемных вопросов</a:t>
          </a:r>
          <a:br>
            <a:rPr lang="ru-RU" sz="2000" dirty="0" smtClean="0">
              <a:solidFill>
                <a:schemeClr val="tx1"/>
              </a:solidFill>
            </a:rPr>
          </a:br>
          <a:endParaRPr lang="ru-RU" sz="2000" dirty="0">
            <a:solidFill>
              <a:schemeClr val="tx1"/>
            </a:solidFill>
          </a:endParaRPr>
        </a:p>
      </dgm:t>
    </dgm:pt>
    <dgm:pt modelId="{F03310EF-EAA9-4C97-BBAA-71A897AF6E17}" type="parTrans" cxnId="{7B8D1C87-3EF8-40A1-AA20-4D6A2EF3C069}">
      <dgm:prSet/>
      <dgm:spPr/>
      <dgm:t>
        <a:bodyPr/>
        <a:lstStyle/>
        <a:p>
          <a:endParaRPr lang="ru-RU"/>
        </a:p>
      </dgm:t>
    </dgm:pt>
    <dgm:pt modelId="{20768977-DB81-443C-9299-DE9FFEBB9808}" type="sibTrans" cxnId="{7B8D1C87-3EF8-40A1-AA20-4D6A2EF3C069}">
      <dgm:prSet/>
      <dgm:spPr/>
      <dgm:t>
        <a:bodyPr/>
        <a:lstStyle/>
        <a:p>
          <a:endParaRPr lang="ru-RU"/>
        </a:p>
      </dgm:t>
    </dgm:pt>
    <dgm:pt modelId="{E63821A0-A394-46C5-8BC1-42A561F7C829}" type="pres">
      <dgm:prSet presAssocID="{C6CB8965-DC16-412E-958C-315A024D4F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71E77-D28A-4A7E-8D97-09415B58A3AD}" type="pres">
      <dgm:prSet presAssocID="{6E25EFA4-D4D1-43F2-8779-1D3B359ADD53}" presName="parentLin" presStyleCnt="0"/>
      <dgm:spPr/>
      <dgm:t>
        <a:bodyPr/>
        <a:lstStyle/>
        <a:p>
          <a:endParaRPr lang="ru-RU"/>
        </a:p>
      </dgm:t>
    </dgm:pt>
    <dgm:pt modelId="{E114FF49-E03C-49B1-9741-E694A0C29C6F}" type="pres">
      <dgm:prSet presAssocID="{6E25EFA4-D4D1-43F2-8779-1D3B359ADD5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2549D379-A3F0-4842-8971-73D8789D8F16}" type="pres">
      <dgm:prSet presAssocID="{6E25EFA4-D4D1-43F2-8779-1D3B359ADD53}" presName="parentText" presStyleLbl="node1" presStyleIdx="0" presStyleCnt="8" custScaleX="131673" custLinFactNeighborX="-30607" custLinFactNeighborY="-82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CB564-C0A1-40DF-9294-6B5781DDF554}" type="pres">
      <dgm:prSet presAssocID="{6E25EFA4-D4D1-43F2-8779-1D3B359ADD53}" presName="negativeSpace" presStyleCnt="0"/>
      <dgm:spPr/>
      <dgm:t>
        <a:bodyPr/>
        <a:lstStyle/>
        <a:p>
          <a:endParaRPr lang="ru-RU"/>
        </a:p>
      </dgm:t>
    </dgm:pt>
    <dgm:pt modelId="{8228D9C2-66E6-4A98-A5D6-166F1EDD534B}" type="pres">
      <dgm:prSet presAssocID="{6E25EFA4-D4D1-43F2-8779-1D3B359ADD53}" presName="childText" presStyleLbl="conFgAcc1" presStyleIdx="0" presStyleCnt="8" custFlipVert="1" custFlipHor="1" custScaleX="5238" custScaleY="23802" custLinFactNeighborX="63853" custLinFactNeighborY="37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D5A9C-645D-4BA5-B69D-72BAB06F6E47}" type="pres">
      <dgm:prSet presAssocID="{9E5F007B-BFCD-4953-889A-50D8A9D83757}" presName="spaceBetweenRectangles" presStyleCnt="0"/>
      <dgm:spPr/>
      <dgm:t>
        <a:bodyPr/>
        <a:lstStyle/>
        <a:p>
          <a:endParaRPr lang="ru-RU"/>
        </a:p>
      </dgm:t>
    </dgm:pt>
    <dgm:pt modelId="{AA9E8E7F-2F65-4019-A264-A61EAE8600E2}" type="pres">
      <dgm:prSet presAssocID="{A624FB39-AFDD-4758-9C5C-B52ABD168FE9}" presName="parentLin" presStyleCnt="0"/>
      <dgm:spPr/>
      <dgm:t>
        <a:bodyPr/>
        <a:lstStyle/>
        <a:p>
          <a:endParaRPr lang="ru-RU"/>
        </a:p>
      </dgm:t>
    </dgm:pt>
    <dgm:pt modelId="{DA7513EC-9CCE-4B3E-A9EC-0990A5622E71}" type="pres">
      <dgm:prSet presAssocID="{A624FB39-AFDD-4758-9C5C-B52ABD168FE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F307036-07FA-4CE5-A77C-EE67CB924274}" type="pres">
      <dgm:prSet presAssocID="{A624FB39-AFDD-4758-9C5C-B52ABD168FE9}" presName="parentText" presStyleLbl="node1" presStyleIdx="1" presStyleCnt="8" custScaleX="72483" custLinFactX="12735" custLinFactNeighborX="100000" custLinFactNeighborY="34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DF7AB-5751-4C3E-A215-31B5A77C0605}" type="pres">
      <dgm:prSet presAssocID="{A624FB39-AFDD-4758-9C5C-B52ABD168FE9}" presName="negativeSpace" presStyleCnt="0"/>
      <dgm:spPr/>
      <dgm:t>
        <a:bodyPr/>
        <a:lstStyle/>
        <a:p>
          <a:endParaRPr lang="ru-RU"/>
        </a:p>
      </dgm:t>
    </dgm:pt>
    <dgm:pt modelId="{241AB46A-945B-4C46-A37F-39ACCAF692B2}" type="pres">
      <dgm:prSet presAssocID="{A624FB39-AFDD-4758-9C5C-B52ABD168FE9}" presName="childText" presStyleLbl="conFgAcc1" presStyleIdx="1" presStyleCnt="8" custFlipHor="1" custScaleX="2069" custLinFactNeighborX="52893" custLinFactNeighborY="-38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A58B3-5E9B-4139-8A59-89492A0A2D7D}" type="pres">
      <dgm:prSet presAssocID="{3462F356-FDB2-447C-A954-DDFD4FF22906}" presName="spaceBetweenRectangles" presStyleCnt="0"/>
      <dgm:spPr/>
      <dgm:t>
        <a:bodyPr/>
        <a:lstStyle/>
        <a:p>
          <a:endParaRPr lang="ru-RU"/>
        </a:p>
      </dgm:t>
    </dgm:pt>
    <dgm:pt modelId="{1DBFFFF9-05A1-49BE-8470-7950C2DB74A5}" type="pres">
      <dgm:prSet presAssocID="{D63E3382-FD39-49A4-BE0B-2AC7D9B3060C}" presName="parentLin" presStyleCnt="0"/>
      <dgm:spPr/>
      <dgm:t>
        <a:bodyPr/>
        <a:lstStyle/>
        <a:p>
          <a:endParaRPr lang="ru-RU"/>
        </a:p>
      </dgm:t>
    </dgm:pt>
    <dgm:pt modelId="{A5EE174D-5B98-4418-8725-878820957813}" type="pres">
      <dgm:prSet presAssocID="{D63E3382-FD39-49A4-BE0B-2AC7D9B3060C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0DEDEFA1-F914-4E17-BCF9-F337C59BBC50}" type="pres">
      <dgm:prSet presAssocID="{D63E3382-FD39-49A4-BE0B-2AC7D9B3060C}" presName="parentText" presStyleLbl="node1" presStyleIdx="2" presStyleCnt="8" custScaleX="72126" custLinFactX="12735" custLinFactNeighborX="100000" custLinFactNeighborY="248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AAC26-D41D-4ACE-959E-A588097B12E1}" type="pres">
      <dgm:prSet presAssocID="{D63E3382-FD39-49A4-BE0B-2AC7D9B3060C}" presName="negativeSpace" presStyleCnt="0"/>
      <dgm:spPr/>
      <dgm:t>
        <a:bodyPr/>
        <a:lstStyle/>
        <a:p>
          <a:endParaRPr lang="ru-RU"/>
        </a:p>
      </dgm:t>
    </dgm:pt>
    <dgm:pt modelId="{B8EC28DC-4381-42C1-A854-B5F83937A15F}" type="pres">
      <dgm:prSet presAssocID="{D63E3382-FD39-49A4-BE0B-2AC7D9B3060C}" presName="childText" presStyleLbl="conFgAcc1" presStyleIdx="2" presStyleCnt="8" custScaleX="4242" custScaleY="108599" custLinFactY="-8047" custLinFactNeighborX="266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1ADD2-CCCB-4C37-928D-6DA0E4DF8A35}" type="pres">
      <dgm:prSet presAssocID="{32DF2FBC-3C36-4441-9CAB-E6EE0E53A4F3}" presName="spaceBetweenRectangles" presStyleCnt="0"/>
      <dgm:spPr/>
      <dgm:t>
        <a:bodyPr/>
        <a:lstStyle/>
        <a:p>
          <a:endParaRPr lang="ru-RU"/>
        </a:p>
      </dgm:t>
    </dgm:pt>
    <dgm:pt modelId="{C90C37C3-CF91-48CA-A162-74E7AB0D7BB8}" type="pres">
      <dgm:prSet presAssocID="{2C5DC264-0892-4B58-840A-143117C3B168}" presName="parentLin" presStyleCnt="0"/>
      <dgm:spPr/>
      <dgm:t>
        <a:bodyPr/>
        <a:lstStyle/>
        <a:p>
          <a:endParaRPr lang="ru-RU"/>
        </a:p>
      </dgm:t>
    </dgm:pt>
    <dgm:pt modelId="{3D8B780F-39B5-483E-BF5C-1372275D8DE5}" type="pres">
      <dgm:prSet presAssocID="{2C5DC264-0892-4B58-840A-143117C3B168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1CE1D35-1A6F-43F3-9720-D2A4CE26C6F6}" type="pres">
      <dgm:prSet presAssocID="{2C5DC264-0892-4B58-840A-143117C3B168}" presName="parentText" presStyleLbl="node1" presStyleIdx="3" presStyleCnt="8" custScaleX="71454" custScaleY="104066" custLinFactX="12735" custLinFactNeighborX="100000" custLinFactNeighborY="-61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5D28C-C673-4D45-8125-4362FFCDA9C4}" type="pres">
      <dgm:prSet presAssocID="{2C5DC264-0892-4B58-840A-143117C3B168}" presName="negativeSpace" presStyleCnt="0"/>
      <dgm:spPr/>
      <dgm:t>
        <a:bodyPr/>
        <a:lstStyle/>
        <a:p>
          <a:endParaRPr lang="ru-RU"/>
        </a:p>
      </dgm:t>
    </dgm:pt>
    <dgm:pt modelId="{2D106D23-22D4-4D9D-A735-15E97E9353A2}" type="pres">
      <dgm:prSet presAssocID="{2C5DC264-0892-4B58-840A-143117C3B168}" presName="childText" presStyleLbl="conFgAcc1" presStyleIdx="3" presStyleCnt="8" custScaleX="5786" custLinFactY="-49060" custLinFactNeighborX="443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7D615-C691-47EA-99E3-74BFB4B1E6DD}" type="pres">
      <dgm:prSet presAssocID="{DCD78C61-FB5B-463B-A531-34D3831E8F9F}" presName="spaceBetweenRectangles" presStyleCnt="0"/>
      <dgm:spPr/>
      <dgm:t>
        <a:bodyPr/>
        <a:lstStyle/>
        <a:p>
          <a:endParaRPr lang="ru-RU"/>
        </a:p>
      </dgm:t>
    </dgm:pt>
    <dgm:pt modelId="{3C975E34-724F-43BD-9004-BC0401F63259}" type="pres">
      <dgm:prSet presAssocID="{1A039189-FC47-41BC-A6BF-21362B8C0B2D}" presName="parentLin" presStyleCnt="0"/>
      <dgm:spPr/>
      <dgm:t>
        <a:bodyPr/>
        <a:lstStyle/>
        <a:p>
          <a:endParaRPr lang="ru-RU"/>
        </a:p>
      </dgm:t>
    </dgm:pt>
    <dgm:pt modelId="{4F43FBC7-1E62-40F7-9DB8-30E17C5AA281}" type="pres">
      <dgm:prSet presAssocID="{1A039189-FC47-41BC-A6BF-21362B8C0B2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DE524390-DF60-4781-8955-69BCA5AE1B4B}" type="pres">
      <dgm:prSet presAssocID="{1A039189-FC47-41BC-A6BF-21362B8C0B2D}" presName="parentText" presStyleLbl="node1" presStyleIdx="4" presStyleCnt="8" custScaleX="71844" custLinFactX="12735" custLinFactNeighborX="100000" custLinFactNeighborY="-364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5C952-E5A3-43D2-880E-917120D94735}" type="pres">
      <dgm:prSet presAssocID="{1A039189-FC47-41BC-A6BF-21362B8C0B2D}" presName="negativeSpace" presStyleCnt="0"/>
      <dgm:spPr/>
      <dgm:t>
        <a:bodyPr/>
        <a:lstStyle/>
        <a:p>
          <a:endParaRPr lang="ru-RU"/>
        </a:p>
      </dgm:t>
    </dgm:pt>
    <dgm:pt modelId="{98F07C90-A204-46D9-9EC4-09E3857691C7}" type="pres">
      <dgm:prSet presAssocID="{1A039189-FC47-41BC-A6BF-21362B8C0B2D}" presName="childText" presStyleLbl="conFgAcc1" presStyleIdx="4" presStyleCnt="8" custFlipVert="0" custScaleX="3481" custScaleY="26827" custLinFactY="-32164" custLinFactNeighborX="5057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C3F4E-3EE1-4D24-BAC4-891B8E5F9F8B}" type="pres">
      <dgm:prSet presAssocID="{1AAE55AC-4E37-4AAC-BC55-A2D2C07E7DD5}" presName="spaceBetweenRectangles" presStyleCnt="0"/>
      <dgm:spPr/>
      <dgm:t>
        <a:bodyPr/>
        <a:lstStyle/>
        <a:p>
          <a:endParaRPr lang="ru-RU"/>
        </a:p>
      </dgm:t>
    </dgm:pt>
    <dgm:pt modelId="{4A059E9A-FA44-4D64-96A0-EBA17E681528}" type="pres">
      <dgm:prSet presAssocID="{908CDE30-63C0-4C9F-B850-697139951448}" presName="parentLin" presStyleCnt="0"/>
      <dgm:spPr/>
      <dgm:t>
        <a:bodyPr/>
        <a:lstStyle/>
        <a:p>
          <a:endParaRPr lang="ru-RU"/>
        </a:p>
      </dgm:t>
    </dgm:pt>
    <dgm:pt modelId="{26816D68-B983-47B5-8CE6-38A5347E6FC4}" type="pres">
      <dgm:prSet presAssocID="{908CDE30-63C0-4C9F-B850-697139951448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AAFB507D-D413-4806-9154-03A37AD7DCFD}" type="pres">
      <dgm:prSet presAssocID="{908CDE30-63C0-4C9F-B850-697139951448}" presName="parentText" presStyleLbl="node1" presStyleIdx="5" presStyleCnt="8" custScaleX="72127" custLinFactX="12735" custLinFactNeighborX="100000" custLinFactNeighborY="-1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713E4-6CEE-4857-B1EF-F2ACF8BC2403}" type="pres">
      <dgm:prSet presAssocID="{908CDE30-63C0-4C9F-B850-697139951448}" presName="negativeSpace" presStyleCnt="0"/>
      <dgm:spPr/>
      <dgm:t>
        <a:bodyPr/>
        <a:lstStyle/>
        <a:p>
          <a:endParaRPr lang="ru-RU"/>
        </a:p>
      </dgm:t>
    </dgm:pt>
    <dgm:pt modelId="{3F59D7DD-1F5E-448E-8F7C-5A278F9E9283}" type="pres">
      <dgm:prSet presAssocID="{908CDE30-63C0-4C9F-B850-697139951448}" presName="childText" presStyleLbl="conFgAcc1" presStyleIdx="5" presStyleCnt="8" custFlipVert="0" custScaleX="6569" custScaleY="37333" custLinFactY="-34019" custLinFactNeighborX="5752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AADAA-359F-4FC3-BC28-E09AF45F1952}" type="pres">
      <dgm:prSet presAssocID="{857CD9F1-A625-469E-BA79-4B8765912AA9}" presName="spaceBetweenRectangles" presStyleCnt="0"/>
      <dgm:spPr/>
      <dgm:t>
        <a:bodyPr/>
        <a:lstStyle/>
        <a:p>
          <a:endParaRPr lang="ru-RU"/>
        </a:p>
      </dgm:t>
    </dgm:pt>
    <dgm:pt modelId="{45E2A127-23FD-4AE9-BEB9-AF1EF0F0BBF4}" type="pres">
      <dgm:prSet presAssocID="{CFED12AE-C6DF-45C1-9C93-CF742CE56959}" presName="parentLin" presStyleCnt="0"/>
      <dgm:spPr/>
      <dgm:t>
        <a:bodyPr/>
        <a:lstStyle/>
        <a:p>
          <a:endParaRPr lang="ru-RU"/>
        </a:p>
      </dgm:t>
    </dgm:pt>
    <dgm:pt modelId="{C848849A-C889-4469-B25A-785C4B43536E}" type="pres">
      <dgm:prSet presAssocID="{CFED12AE-C6DF-45C1-9C93-CF742CE56959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48E96AD-E9E0-44BE-92DD-98C57359C665}" type="pres">
      <dgm:prSet presAssocID="{CFED12AE-C6DF-45C1-9C93-CF742CE56959}" presName="parentText" presStyleLbl="node1" presStyleIdx="6" presStyleCnt="8" custScaleX="72460" custLinFactX="12735" custLinFactNeighborX="100000" custLinFactNeighborY="43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DE78F-ED50-4222-9C5F-E45C28BDDC65}" type="pres">
      <dgm:prSet presAssocID="{CFED12AE-C6DF-45C1-9C93-CF742CE56959}" presName="negativeSpace" presStyleCnt="0"/>
      <dgm:spPr/>
      <dgm:t>
        <a:bodyPr/>
        <a:lstStyle/>
        <a:p>
          <a:endParaRPr lang="ru-RU"/>
        </a:p>
      </dgm:t>
    </dgm:pt>
    <dgm:pt modelId="{AD155487-8A00-4DDB-A1DE-DE2AE351BC3A}" type="pres">
      <dgm:prSet presAssocID="{CFED12AE-C6DF-45C1-9C93-CF742CE56959}" presName="childText" presStyleLbl="conFgAcc1" presStyleIdx="6" presStyleCnt="8" custScaleX="2697" custLinFactNeighborX="56754" custLinFactNeighborY="40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D08FA-F1A8-4DCB-ABAA-AA68E568E144}" type="pres">
      <dgm:prSet presAssocID="{A6EE4117-ECD1-4B0B-9D8D-FF7CF9C96291}" presName="spaceBetweenRectangles" presStyleCnt="0"/>
      <dgm:spPr/>
      <dgm:t>
        <a:bodyPr/>
        <a:lstStyle/>
        <a:p>
          <a:endParaRPr lang="ru-RU"/>
        </a:p>
      </dgm:t>
    </dgm:pt>
    <dgm:pt modelId="{3EE785FB-506B-4F6E-B802-74C2D3DB27A2}" type="pres">
      <dgm:prSet presAssocID="{0C92B105-CD9C-4654-A985-C24ED1E5778A}" presName="parentLin" presStyleCnt="0"/>
      <dgm:spPr/>
      <dgm:t>
        <a:bodyPr/>
        <a:lstStyle/>
        <a:p>
          <a:endParaRPr lang="ru-RU"/>
        </a:p>
      </dgm:t>
    </dgm:pt>
    <dgm:pt modelId="{62C32011-2032-43FB-808C-DE583F4537BE}" type="pres">
      <dgm:prSet presAssocID="{0C92B105-CD9C-4654-A985-C24ED1E5778A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E954A3D-02F1-40A6-A382-E394C17EEB31}" type="pres">
      <dgm:prSet presAssocID="{0C92B105-CD9C-4654-A985-C24ED1E5778A}" presName="parentText" presStyleLbl="node1" presStyleIdx="7" presStyleCnt="8" custScaleX="72460" custScaleY="98094" custLinFactX="12735" custLinFactNeighborX="100000" custLinFactNeighborY="186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5BB85-1D93-40BF-B67D-6D09C6B8EBC3}" type="pres">
      <dgm:prSet presAssocID="{0C92B105-CD9C-4654-A985-C24ED1E5778A}" presName="negativeSpace" presStyleCnt="0"/>
      <dgm:spPr/>
      <dgm:t>
        <a:bodyPr/>
        <a:lstStyle/>
        <a:p>
          <a:endParaRPr lang="ru-RU"/>
        </a:p>
      </dgm:t>
    </dgm:pt>
    <dgm:pt modelId="{7D939A50-E411-47F4-91AE-B967069A4D49}" type="pres">
      <dgm:prSet presAssocID="{0C92B105-CD9C-4654-A985-C24ED1E5778A}" presName="childText" presStyleLbl="conFgAcc1" presStyleIdx="7" presStyleCnt="8" custFlipVert="1" custScaleX="1153" custScaleY="79625" custLinFactNeighborX="65249" custLinFactNeighborY="-30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A2CB9-46C7-4A57-AD12-41A18B84A611}" srcId="{C6CB8965-DC16-412E-958C-315A024D4FA7}" destId="{6E25EFA4-D4D1-43F2-8779-1D3B359ADD53}" srcOrd="0" destOrd="0" parTransId="{F8E3BEC2-B448-4F71-BF33-B7D29AE6CB25}" sibTransId="{9E5F007B-BFCD-4953-889A-50D8A9D83757}"/>
    <dgm:cxn modelId="{DD41144F-1E02-4917-BFA2-822492C927A3}" type="presOf" srcId="{C6CB8965-DC16-412E-958C-315A024D4FA7}" destId="{E63821A0-A394-46C5-8BC1-42A561F7C829}" srcOrd="0" destOrd="0" presId="urn:microsoft.com/office/officeart/2005/8/layout/list1"/>
    <dgm:cxn modelId="{C8F38462-129F-4B70-868C-1BC9B0699B3E}" type="presOf" srcId="{1A039189-FC47-41BC-A6BF-21362B8C0B2D}" destId="{4F43FBC7-1E62-40F7-9DB8-30E17C5AA281}" srcOrd="0" destOrd="0" presId="urn:microsoft.com/office/officeart/2005/8/layout/list1"/>
    <dgm:cxn modelId="{5E5263BE-B132-4252-B497-E1CD9A8CFE29}" srcId="{C6CB8965-DC16-412E-958C-315A024D4FA7}" destId="{A624FB39-AFDD-4758-9C5C-B52ABD168FE9}" srcOrd="1" destOrd="0" parTransId="{73DDB509-2DEE-4BEC-9404-25CD7177BF40}" sibTransId="{3462F356-FDB2-447C-A954-DDFD4FF22906}"/>
    <dgm:cxn modelId="{C8F28224-55EA-42E8-AB96-64AB8FFF50CE}" type="presOf" srcId="{2C5DC264-0892-4B58-840A-143117C3B168}" destId="{E1CE1D35-1A6F-43F3-9720-D2A4CE26C6F6}" srcOrd="1" destOrd="0" presId="urn:microsoft.com/office/officeart/2005/8/layout/list1"/>
    <dgm:cxn modelId="{20C668DA-23B7-4743-9276-1B2B747E2965}" type="presOf" srcId="{908CDE30-63C0-4C9F-B850-697139951448}" destId="{26816D68-B983-47B5-8CE6-38A5347E6FC4}" srcOrd="0" destOrd="0" presId="urn:microsoft.com/office/officeart/2005/8/layout/list1"/>
    <dgm:cxn modelId="{B5795C67-BAEC-46BD-99E6-C052D79C3C5E}" type="presOf" srcId="{1A039189-FC47-41BC-A6BF-21362B8C0B2D}" destId="{DE524390-DF60-4781-8955-69BCA5AE1B4B}" srcOrd="1" destOrd="0" presId="urn:microsoft.com/office/officeart/2005/8/layout/list1"/>
    <dgm:cxn modelId="{21D01E62-A784-4296-9445-51BA84D8AE04}" type="presOf" srcId="{CFED12AE-C6DF-45C1-9C93-CF742CE56959}" destId="{F48E96AD-E9E0-44BE-92DD-98C57359C665}" srcOrd="1" destOrd="0" presId="urn:microsoft.com/office/officeart/2005/8/layout/list1"/>
    <dgm:cxn modelId="{7B8D1C87-3EF8-40A1-AA20-4D6A2EF3C069}" srcId="{C6CB8965-DC16-412E-958C-315A024D4FA7}" destId="{0C92B105-CD9C-4654-A985-C24ED1E5778A}" srcOrd="7" destOrd="0" parTransId="{F03310EF-EAA9-4C97-BBAA-71A897AF6E17}" sibTransId="{20768977-DB81-443C-9299-DE9FFEBB9808}"/>
    <dgm:cxn modelId="{38DF0142-BDC0-464D-A479-C03C6EA7C277}" type="presOf" srcId="{0C92B105-CD9C-4654-A985-C24ED1E5778A}" destId="{BE954A3D-02F1-40A6-A382-E394C17EEB31}" srcOrd="1" destOrd="0" presId="urn:microsoft.com/office/officeart/2005/8/layout/list1"/>
    <dgm:cxn modelId="{872AA917-D470-4ADB-BBF2-7443F8BE6C2E}" srcId="{C6CB8965-DC16-412E-958C-315A024D4FA7}" destId="{2C5DC264-0892-4B58-840A-143117C3B168}" srcOrd="3" destOrd="0" parTransId="{83D54C0F-F6AA-4110-913D-862CAE751A33}" sibTransId="{DCD78C61-FB5B-463B-A531-34D3831E8F9F}"/>
    <dgm:cxn modelId="{4EC9CA99-DC1E-4FC7-BAAF-BC83A9836521}" type="presOf" srcId="{A624FB39-AFDD-4758-9C5C-B52ABD168FE9}" destId="{DA7513EC-9CCE-4B3E-A9EC-0990A5622E71}" srcOrd="0" destOrd="0" presId="urn:microsoft.com/office/officeart/2005/8/layout/list1"/>
    <dgm:cxn modelId="{E715D762-55BF-4D74-80F8-009373E94C15}" type="presOf" srcId="{2C5DC264-0892-4B58-840A-143117C3B168}" destId="{3D8B780F-39B5-483E-BF5C-1372275D8DE5}" srcOrd="0" destOrd="0" presId="urn:microsoft.com/office/officeart/2005/8/layout/list1"/>
    <dgm:cxn modelId="{DACBB803-A585-4C4A-A16A-BE9ABC15F32F}" type="presOf" srcId="{CFED12AE-C6DF-45C1-9C93-CF742CE56959}" destId="{C848849A-C889-4469-B25A-785C4B43536E}" srcOrd="0" destOrd="0" presId="urn:microsoft.com/office/officeart/2005/8/layout/list1"/>
    <dgm:cxn modelId="{DCB7B14B-D722-49DE-A0AF-2D9D66EC67FC}" srcId="{C6CB8965-DC16-412E-958C-315A024D4FA7}" destId="{CFED12AE-C6DF-45C1-9C93-CF742CE56959}" srcOrd="6" destOrd="0" parTransId="{32CE539C-61C4-4BDF-BC58-C6A68D4AE774}" sibTransId="{A6EE4117-ECD1-4B0B-9D8D-FF7CF9C96291}"/>
    <dgm:cxn modelId="{D70DE428-AAB3-48A4-816D-9E85ABD516AD}" type="presOf" srcId="{6E25EFA4-D4D1-43F2-8779-1D3B359ADD53}" destId="{2549D379-A3F0-4842-8971-73D8789D8F16}" srcOrd="1" destOrd="0" presId="urn:microsoft.com/office/officeart/2005/8/layout/list1"/>
    <dgm:cxn modelId="{757C9693-3139-4115-B9B9-3C1B010E0C09}" type="presOf" srcId="{D63E3382-FD39-49A4-BE0B-2AC7D9B3060C}" destId="{0DEDEFA1-F914-4E17-BCF9-F337C59BBC50}" srcOrd="1" destOrd="0" presId="urn:microsoft.com/office/officeart/2005/8/layout/list1"/>
    <dgm:cxn modelId="{48A94C75-A66B-4C58-8E86-642B1D90723E}" srcId="{C6CB8965-DC16-412E-958C-315A024D4FA7}" destId="{D63E3382-FD39-49A4-BE0B-2AC7D9B3060C}" srcOrd="2" destOrd="0" parTransId="{D483609E-F863-41B1-9B1D-0382688B9BEC}" sibTransId="{32DF2FBC-3C36-4441-9CAB-E6EE0E53A4F3}"/>
    <dgm:cxn modelId="{2A0CE475-FB53-4F5C-A85A-7A087ABC71DE}" type="presOf" srcId="{A624FB39-AFDD-4758-9C5C-B52ABD168FE9}" destId="{3F307036-07FA-4CE5-A77C-EE67CB924274}" srcOrd="1" destOrd="0" presId="urn:microsoft.com/office/officeart/2005/8/layout/list1"/>
    <dgm:cxn modelId="{D4B91171-62AA-450C-A674-B7FCFA64DC6C}" srcId="{C6CB8965-DC16-412E-958C-315A024D4FA7}" destId="{908CDE30-63C0-4C9F-B850-697139951448}" srcOrd="5" destOrd="0" parTransId="{DCD29124-EBC5-464F-BA3A-331F85C1226F}" sibTransId="{857CD9F1-A625-469E-BA79-4B8765912AA9}"/>
    <dgm:cxn modelId="{89857710-7C4E-4A56-8E97-D4F9BD194A6B}" type="presOf" srcId="{908CDE30-63C0-4C9F-B850-697139951448}" destId="{AAFB507D-D413-4806-9154-03A37AD7DCFD}" srcOrd="1" destOrd="0" presId="urn:microsoft.com/office/officeart/2005/8/layout/list1"/>
    <dgm:cxn modelId="{142ACE27-B733-4A98-8FC2-4342304DB749}" type="presOf" srcId="{D63E3382-FD39-49A4-BE0B-2AC7D9B3060C}" destId="{A5EE174D-5B98-4418-8725-878820957813}" srcOrd="0" destOrd="0" presId="urn:microsoft.com/office/officeart/2005/8/layout/list1"/>
    <dgm:cxn modelId="{20E7612D-A562-48E1-9ED8-DB32A76939FD}" srcId="{C6CB8965-DC16-412E-958C-315A024D4FA7}" destId="{1A039189-FC47-41BC-A6BF-21362B8C0B2D}" srcOrd="4" destOrd="0" parTransId="{B9EDE6B2-0256-4390-8F61-779609EE8051}" sibTransId="{1AAE55AC-4E37-4AAC-BC55-A2D2C07E7DD5}"/>
    <dgm:cxn modelId="{76B7F237-0D75-4EE5-8EA3-B911252A2746}" type="presOf" srcId="{0C92B105-CD9C-4654-A985-C24ED1E5778A}" destId="{62C32011-2032-43FB-808C-DE583F4537BE}" srcOrd="0" destOrd="0" presId="urn:microsoft.com/office/officeart/2005/8/layout/list1"/>
    <dgm:cxn modelId="{EEDC5845-83F4-4094-8B2E-708F488719C8}" type="presOf" srcId="{6E25EFA4-D4D1-43F2-8779-1D3B359ADD53}" destId="{E114FF49-E03C-49B1-9741-E694A0C29C6F}" srcOrd="0" destOrd="0" presId="urn:microsoft.com/office/officeart/2005/8/layout/list1"/>
    <dgm:cxn modelId="{48829278-B7D3-4227-9C68-2E60041B78D9}" type="presParOf" srcId="{E63821A0-A394-46C5-8BC1-42A561F7C829}" destId="{C1471E77-D28A-4A7E-8D97-09415B58A3AD}" srcOrd="0" destOrd="0" presId="urn:microsoft.com/office/officeart/2005/8/layout/list1"/>
    <dgm:cxn modelId="{27BA2C71-38E0-4B44-8B49-5934936673BE}" type="presParOf" srcId="{C1471E77-D28A-4A7E-8D97-09415B58A3AD}" destId="{E114FF49-E03C-49B1-9741-E694A0C29C6F}" srcOrd="0" destOrd="0" presId="urn:microsoft.com/office/officeart/2005/8/layout/list1"/>
    <dgm:cxn modelId="{307228AB-5ACF-47BB-A348-7819010FAA8B}" type="presParOf" srcId="{C1471E77-D28A-4A7E-8D97-09415B58A3AD}" destId="{2549D379-A3F0-4842-8971-73D8789D8F16}" srcOrd="1" destOrd="0" presId="urn:microsoft.com/office/officeart/2005/8/layout/list1"/>
    <dgm:cxn modelId="{A037601F-C427-4464-8CB9-77271D073FEA}" type="presParOf" srcId="{E63821A0-A394-46C5-8BC1-42A561F7C829}" destId="{556CB564-C0A1-40DF-9294-6B5781DDF554}" srcOrd="1" destOrd="0" presId="urn:microsoft.com/office/officeart/2005/8/layout/list1"/>
    <dgm:cxn modelId="{0D04F135-26D5-4742-973F-2A9CA2A295BE}" type="presParOf" srcId="{E63821A0-A394-46C5-8BC1-42A561F7C829}" destId="{8228D9C2-66E6-4A98-A5D6-166F1EDD534B}" srcOrd="2" destOrd="0" presId="urn:microsoft.com/office/officeart/2005/8/layout/list1"/>
    <dgm:cxn modelId="{8E83F17A-3A5F-4CAB-A647-D8B26A29DEC3}" type="presParOf" srcId="{E63821A0-A394-46C5-8BC1-42A561F7C829}" destId="{066D5A9C-645D-4BA5-B69D-72BAB06F6E47}" srcOrd="3" destOrd="0" presId="urn:microsoft.com/office/officeart/2005/8/layout/list1"/>
    <dgm:cxn modelId="{499E8202-2D56-446E-BF84-00C646870644}" type="presParOf" srcId="{E63821A0-A394-46C5-8BC1-42A561F7C829}" destId="{AA9E8E7F-2F65-4019-A264-A61EAE8600E2}" srcOrd="4" destOrd="0" presId="urn:microsoft.com/office/officeart/2005/8/layout/list1"/>
    <dgm:cxn modelId="{073CEE5E-95F1-406F-9BA6-A0EB6C0B0FC8}" type="presParOf" srcId="{AA9E8E7F-2F65-4019-A264-A61EAE8600E2}" destId="{DA7513EC-9CCE-4B3E-A9EC-0990A5622E71}" srcOrd="0" destOrd="0" presId="urn:microsoft.com/office/officeart/2005/8/layout/list1"/>
    <dgm:cxn modelId="{F563558D-D810-4234-B326-090D53AEADFD}" type="presParOf" srcId="{AA9E8E7F-2F65-4019-A264-A61EAE8600E2}" destId="{3F307036-07FA-4CE5-A77C-EE67CB924274}" srcOrd="1" destOrd="0" presId="urn:microsoft.com/office/officeart/2005/8/layout/list1"/>
    <dgm:cxn modelId="{EE9AF03A-D7E4-4263-BBED-E8F1F777C9B8}" type="presParOf" srcId="{E63821A0-A394-46C5-8BC1-42A561F7C829}" destId="{2C2DF7AB-5751-4C3E-A215-31B5A77C0605}" srcOrd="5" destOrd="0" presId="urn:microsoft.com/office/officeart/2005/8/layout/list1"/>
    <dgm:cxn modelId="{E596C460-6C2C-4406-A20B-C0A56E46369D}" type="presParOf" srcId="{E63821A0-A394-46C5-8BC1-42A561F7C829}" destId="{241AB46A-945B-4C46-A37F-39ACCAF692B2}" srcOrd="6" destOrd="0" presId="urn:microsoft.com/office/officeart/2005/8/layout/list1"/>
    <dgm:cxn modelId="{E120539F-A775-4E76-B027-6AEFB973982A}" type="presParOf" srcId="{E63821A0-A394-46C5-8BC1-42A561F7C829}" destId="{3AFA58B3-5E9B-4139-8A59-89492A0A2D7D}" srcOrd="7" destOrd="0" presId="urn:microsoft.com/office/officeart/2005/8/layout/list1"/>
    <dgm:cxn modelId="{5F4E111E-859D-4939-A231-14AF158FD44E}" type="presParOf" srcId="{E63821A0-A394-46C5-8BC1-42A561F7C829}" destId="{1DBFFFF9-05A1-49BE-8470-7950C2DB74A5}" srcOrd="8" destOrd="0" presId="urn:microsoft.com/office/officeart/2005/8/layout/list1"/>
    <dgm:cxn modelId="{E35C0022-6AE8-475F-8C74-36F91103EAEF}" type="presParOf" srcId="{1DBFFFF9-05A1-49BE-8470-7950C2DB74A5}" destId="{A5EE174D-5B98-4418-8725-878820957813}" srcOrd="0" destOrd="0" presId="urn:microsoft.com/office/officeart/2005/8/layout/list1"/>
    <dgm:cxn modelId="{CE9ED44A-9AA9-47FD-B516-6135A357A02B}" type="presParOf" srcId="{1DBFFFF9-05A1-49BE-8470-7950C2DB74A5}" destId="{0DEDEFA1-F914-4E17-BCF9-F337C59BBC50}" srcOrd="1" destOrd="0" presId="urn:microsoft.com/office/officeart/2005/8/layout/list1"/>
    <dgm:cxn modelId="{3DB2FB5E-27A1-4DDE-B872-7111C1528135}" type="presParOf" srcId="{E63821A0-A394-46C5-8BC1-42A561F7C829}" destId="{65FAAC26-D41D-4ACE-959E-A588097B12E1}" srcOrd="9" destOrd="0" presId="urn:microsoft.com/office/officeart/2005/8/layout/list1"/>
    <dgm:cxn modelId="{6E3EFAC8-9EC9-456E-A005-5EE282839AAC}" type="presParOf" srcId="{E63821A0-A394-46C5-8BC1-42A561F7C829}" destId="{B8EC28DC-4381-42C1-A854-B5F83937A15F}" srcOrd="10" destOrd="0" presId="urn:microsoft.com/office/officeart/2005/8/layout/list1"/>
    <dgm:cxn modelId="{085A5CCC-7DB8-435E-8B98-0F47C3694F10}" type="presParOf" srcId="{E63821A0-A394-46C5-8BC1-42A561F7C829}" destId="{EDF1ADD2-CCCB-4C37-928D-6DA0E4DF8A35}" srcOrd="11" destOrd="0" presId="urn:microsoft.com/office/officeart/2005/8/layout/list1"/>
    <dgm:cxn modelId="{04CA93DC-7EE0-4BCA-B47C-0A3310FD8CB7}" type="presParOf" srcId="{E63821A0-A394-46C5-8BC1-42A561F7C829}" destId="{C90C37C3-CF91-48CA-A162-74E7AB0D7BB8}" srcOrd="12" destOrd="0" presId="urn:microsoft.com/office/officeart/2005/8/layout/list1"/>
    <dgm:cxn modelId="{47473D66-634C-4357-8466-62BD04DA4E34}" type="presParOf" srcId="{C90C37C3-CF91-48CA-A162-74E7AB0D7BB8}" destId="{3D8B780F-39B5-483E-BF5C-1372275D8DE5}" srcOrd="0" destOrd="0" presId="urn:microsoft.com/office/officeart/2005/8/layout/list1"/>
    <dgm:cxn modelId="{81E9A81B-FCBC-4765-A11B-9D566571843A}" type="presParOf" srcId="{C90C37C3-CF91-48CA-A162-74E7AB0D7BB8}" destId="{E1CE1D35-1A6F-43F3-9720-D2A4CE26C6F6}" srcOrd="1" destOrd="0" presId="urn:microsoft.com/office/officeart/2005/8/layout/list1"/>
    <dgm:cxn modelId="{CF8828FA-30D3-4F97-9C4C-64D0B3B2C395}" type="presParOf" srcId="{E63821A0-A394-46C5-8BC1-42A561F7C829}" destId="{FC95D28C-C673-4D45-8125-4362FFCDA9C4}" srcOrd="13" destOrd="0" presId="urn:microsoft.com/office/officeart/2005/8/layout/list1"/>
    <dgm:cxn modelId="{D200B20D-3B95-4064-8300-2D6EBE95A516}" type="presParOf" srcId="{E63821A0-A394-46C5-8BC1-42A561F7C829}" destId="{2D106D23-22D4-4D9D-A735-15E97E9353A2}" srcOrd="14" destOrd="0" presId="urn:microsoft.com/office/officeart/2005/8/layout/list1"/>
    <dgm:cxn modelId="{39259B2C-EBF0-447C-98F0-04B9C3EA6CD4}" type="presParOf" srcId="{E63821A0-A394-46C5-8BC1-42A561F7C829}" destId="{7C77D615-C691-47EA-99E3-74BFB4B1E6DD}" srcOrd="15" destOrd="0" presId="urn:microsoft.com/office/officeart/2005/8/layout/list1"/>
    <dgm:cxn modelId="{CCD37D88-65F6-4AB1-B35C-4A68C1AD5E8C}" type="presParOf" srcId="{E63821A0-A394-46C5-8BC1-42A561F7C829}" destId="{3C975E34-724F-43BD-9004-BC0401F63259}" srcOrd="16" destOrd="0" presId="urn:microsoft.com/office/officeart/2005/8/layout/list1"/>
    <dgm:cxn modelId="{3B7D022A-6F35-4DD4-8490-A4B9E7B44523}" type="presParOf" srcId="{3C975E34-724F-43BD-9004-BC0401F63259}" destId="{4F43FBC7-1E62-40F7-9DB8-30E17C5AA281}" srcOrd="0" destOrd="0" presId="urn:microsoft.com/office/officeart/2005/8/layout/list1"/>
    <dgm:cxn modelId="{8B942778-63E2-400E-BC1C-B911A876CB23}" type="presParOf" srcId="{3C975E34-724F-43BD-9004-BC0401F63259}" destId="{DE524390-DF60-4781-8955-69BCA5AE1B4B}" srcOrd="1" destOrd="0" presId="urn:microsoft.com/office/officeart/2005/8/layout/list1"/>
    <dgm:cxn modelId="{779EB59B-7A35-441F-BEF6-EBB695AF2B7B}" type="presParOf" srcId="{E63821A0-A394-46C5-8BC1-42A561F7C829}" destId="{F1E5C952-E5A3-43D2-880E-917120D94735}" srcOrd="17" destOrd="0" presId="urn:microsoft.com/office/officeart/2005/8/layout/list1"/>
    <dgm:cxn modelId="{CE132CC9-5AA9-4D08-AA8C-261EAA184ACA}" type="presParOf" srcId="{E63821A0-A394-46C5-8BC1-42A561F7C829}" destId="{98F07C90-A204-46D9-9EC4-09E3857691C7}" srcOrd="18" destOrd="0" presId="urn:microsoft.com/office/officeart/2005/8/layout/list1"/>
    <dgm:cxn modelId="{826066F7-C438-4E8D-A38E-F9BFDFDBDFCB}" type="presParOf" srcId="{E63821A0-A394-46C5-8BC1-42A561F7C829}" destId="{AA1C3F4E-3EE1-4D24-BAC4-891B8E5F9F8B}" srcOrd="19" destOrd="0" presId="urn:microsoft.com/office/officeart/2005/8/layout/list1"/>
    <dgm:cxn modelId="{95D4E7E1-0357-4532-88A8-5E77963D624C}" type="presParOf" srcId="{E63821A0-A394-46C5-8BC1-42A561F7C829}" destId="{4A059E9A-FA44-4D64-96A0-EBA17E681528}" srcOrd="20" destOrd="0" presId="urn:microsoft.com/office/officeart/2005/8/layout/list1"/>
    <dgm:cxn modelId="{50ABAD47-5D5A-4578-B998-6FC371942557}" type="presParOf" srcId="{4A059E9A-FA44-4D64-96A0-EBA17E681528}" destId="{26816D68-B983-47B5-8CE6-38A5347E6FC4}" srcOrd="0" destOrd="0" presId="urn:microsoft.com/office/officeart/2005/8/layout/list1"/>
    <dgm:cxn modelId="{B5840065-A4A8-46EC-94C1-CFBD63C03D21}" type="presParOf" srcId="{4A059E9A-FA44-4D64-96A0-EBA17E681528}" destId="{AAFB507D-D413-4806-9154-03A37AD7DCFD}" srcOrd="1" destOrd="0" presId="urn:microsoft.com/office/officeart/2005/8/layout/list1"/>
    <dgm:cxn modelId="{E97AD258-763A-4813-9B06-78A7E967E263}" type="presParOf" srcId="{E63821A0-A394-46C5-8BC1-42A561F7C829}" destId="{057713E4-6CEE-4857-B1EF-F2ACF8BC2403}" srcOrd="21" destOrd="0" presId="urn:microsoft.com/office/officeart/2005/8/layout/list1"/>
    <dgm:cxn modelId="{63A4E58F-67F7-49EC-AB08-8FFB31F29E59}" type="presParOf" srcId="{E63821A0-A394-46C5-8BC1-42A561F7C829}" destId="{3F59D7DD-1F5E-448E-8F7C-5A278F9E9283}" srcOrd="22" destOrd="0" presId="urn:microsoft.com/office/officeart/2005/8/layout/list1"/>
    <dgm:cxn modelId="{20697193-E3F5-4496-98AF-7FF00E6E6D1A}" type="presParOf" srcId="{E63821A0-A394-46C5-8BC1-42A561F7C829}" destId="{E8DAADAA-359F-4FC3-BC28-E09AF45F1952}" srcOrd="23" destOrd="0" presId="urn:microsoft.com/office/officeart/2005/8/layout/list1"/>
    <dgm:cxn modelId="{74D73DD6-2CA3-406E-AA87-FB2A552875B6}" type="presParOf" srcId="{E63821A0-A394-46C5-8BC1-42A561F7C829}" destId="{45E2A127-23FD-4AE9-BEB9-AF1EF0F0BBF4}" srcOrd="24" destOrd="0" presId="urn:microsoft.com/office/officeart/2005/8/layout/list1"/>
    <dgm:cxn modelId="{633A8A3F-938C-4745-8BF6-FB1AE844A753}" type="presParOf" srcId="{45E2A127-23FD-4AE9-BEB9-AF1EF0F0BBF4}" destId="{C848849A-C889-4469-B25A-785C4B43536E}" srcOrd="0" destOrd="0" presId="urn:microsoft.com/office/officeart/2005/8/layout/list1"/>
    <dgm:cxn modelId="{EDD7A245-0FB5-4F45-AA3B-39EE72BDC5D1}" type="presParOf" srcId="{45E2A127-23FD-4AE9-BEB9-AF1EF0F0BBF4}" destId="{F48E96AD-E9E0-44BE-92DD-98C57359C665}" srcOrd="1" destOrd="0" presId="urn:microsoft.com/office/officeart/2005/8/layout/list1"/>
    <dgm:cxn modelId="{DA71F023-771F-4E62-B5BA-98DCCEBAC8BB}" type="presParOf" srcId="{E63821A0-A394-46C5-8BC1-42A561F7C829}" destId="{371DE78F-ED50-4222-9C5F-E45C28BDDC65}" srcOrd="25" destOrd="0" presId="urn:microsoft.com/office/officeart/2005/8/layout/list1"/>
    <dgm:cxn modelId="{EED3AA57-4EE4-4CF6-B9C4-8B6586D561A4}" type="presParOf" srcId="{E63821A0-A394-46C5-8BC1-42A561F7C829}" destId="{AD155487-8A00-4DDB-A1DE-DE2AE351BC3A}" srcOrd="26" destOrd="0" presId="urn:microsoft.com/office/officeart/2005/8/layout/list1"/>
    <dgm:cxn modelId="{9F3D25A5-F950-4859-9557-836774D634F7}" type="presParOf" srcId="{E63821A0-A394-46C5-8BC1-42A561F7C829}" destId="{ACBD08FA-F1A8-4DCB-ABAA-AA68E568E144}" srcOrd="27" destOrd="0" presId="urn:microsoft.com/office/officeart/2005/8/layout/list1"/>
    <dgm:cxn modelId="{009D503D-7D11-48CF-8C07-8A14520FFAED}" type="presParOf" srcId="{E63821A0-A394-46C5-8BC1-42A561F7C829}" destId="{3EE785FB-506B-4F6E-B802-74C2D3DB27A2}" srcOrd="28" destOrd="0" presId="urn:microsoft.com/office/officeart/2005/8/layout/list1"/>
    <dgm:cxn modelId="{CBA66643-FCA9-41EF-83EE-A0F2739D29FA}" type="presParOf" srcId="{3EE785FB-506B-4F6E-B802-74C2D3DB27A2}" destId="{62C32011-2032-43FB-808C-DE583F4537BE}" srcOrd="0" destOrd="0" presId="urn:microsoft.com/office/officeart/2005/8/layout/list1"/>
    <dgm:cxn modelId="{28BA7FB6-D8DA-4C1B-A524-8B1EA78D97E1}" type="presParOf" srcId="{3EE785FB-506B-4F6E-B802-74C2D3DB27A2}" destId="{BE954A3D-02F1-40A6-A382-E394C17EEB31}" srcOrd="1" destOrd="0" presId="urn:microsoft.com/office/officeart/2005/8/layout/list1"/>
    <dgm:cxn modelId="{C0501C26-926C-4781-9C02-9A11D6D66DC4}" type="presParOf" srcId="{E63821A0-A394-46C5-8BC1-42A561F7C829}" destId="{55F5BB85-1D93-40BF-B67D-6D09C6B8EBC3}" srcOrd="29" destOrd="0" presId="urn:microsoft.com/office/officeart/2005/8/layout/list1"/>
    <dgm:cxn modelId="{D8E7A215-0696-4ED7-BA68-57A7FF9D6D4D}" type="presParOf" srcId="{E63821A0-A394-46C5-8BC1-42A561F7C829}" destId="{7D939A50-E411-47F4-91AE-B967069A4D4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4A192-094D-471F-81DF-802FF80E4D76}">
      <dsp:nvSpPr>
        <dsp:cNvPr id="0" name=""/>
        <dsp:cNvSpPr/>
      </dsp:nvSpPr>
      <dsp:spPr>
        <a:xfrm>
          <a:off x="1578869" y="633"/>
          <a:ext cx="3299420" cy="8696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2.Словесные</a:t>
          </a:r>
        </a:p>
      </dsp:txBody>
      <dsp:txXfrm>
        <a:off x="1621322" y="43086"/>
        <a:ext cx="3214514" cy="784749"/>
      </dsp:txXfrm>
    </dsp:sp>
    <dsp:sp modelId="{211B64CE-91AD-4B64-BC92-F9FB85B9BED3}">
      <dsp:nvSpPr>
        <dsp:cNvPr id="0" name=""/>
        <dsp:cNvSpPr/>
      </dsp:nvSpPr>
      <dsp:spPr>
        <a:xfrm>
          <a:off x="1490627" y="667437"/>
          <a:ext cx="2873493" cy="2873493"/>
        </a:xfrm>
        <a:custGeom>
          <a:avLst/>
          <a:gdLst/>
          <a:ahLst/>
          <a:cxnLst/>
          <a:rect l="0" t="0" r="0" b="0"/>
          <a:pathLst>
            <a:path>
              <a:moveTo>
                <a:pt x="2289989" y="280797"/>
              </a:moveTo>
              <a:arcTo wR="1436746" hR="1436746" stAng="18385931" swAng="10281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F890D-AFA1-41D7-92D8-E29C9FBFBDA0}">
      <dsp:nvSpPr>
        <dsp:cNvPr id="0" name=""/>
        <dsp:cNvSpPr/>
      </dsp:nvSpPr>
      <dsp:spPr>
        <a:xfrm>
          <a:off x="3315694" y="1368151"/>
          <a:ext cx="2699264" cy="10081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Чтение  художественной литературы</a:t>
          </a:r>
        </a:p>
      </dsp:txBody>
      <dsp:txXfrm>
        <a:off x="3364906" y="1417363"/>
        <a:ext cx="2600840" cy="909689"/>
      </dsp:txXfrm>
    </dsp:sp>
    <dsp:sp modelId="{E7745A86-920F-461B-9328-C9FA43B26EDE}">
      <dsp:nvSpPr>
        <dsp:cNvPr id="0" name=""/>
        <dsp:cNvSpPr/>
      </dsp:nvSpPr>
      <dsp:spPr>
        <a:xfrm>
          <a:off x="1791261" y="436988"/>
          <a:ext cx="2873493" cy="2873493"/>
        </a:xfrm>
        <a:custGeom>
          <a:avLst/>
          <a:gdLst/>
          <a:ahLst/>
          <a:cxnLst/>
          <a:rect l="0" t="0" r="0" b="0"/>
          <a:pathLst>
            <a:path>
              <a:moveTo>
                <a:pt x="2731473" y="2059583"/>
              </a:moveTo>
              <a:arcTo wR="1436746" hR="1436746" stAng="1541411" swAng="95290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285999-0DBE-40E1-A2AA-EEB335B6F817}">
      <dsp:nvSpPr>
        <dsp:cNvPr id="0" name=""/>
        <dsp:cNvSpPr/>
      </dsp:nvSpPr>
      <dsp:spPr>
        <a:xfrm>
          <a:off x="2213262" y="2874760"/>
          <a:ext cx="1998469" cy="8696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Беседы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55715" y="2917213"/>
        <a:ext cx="1913563" cy="784749"/>
      </dsp:txXfrm>
    </dsp:sp>
    <dsp:sp modelId="{097FA3BB-83A2-41B2-8D99-4C84908A0EA2}">
      <dsp:nvSpPr>
        <dsp:cNvPr id="0" name=""/>
        <dsp:cNvSpPr/>
      </dsp:nvSpPr>
      <dsp:spPr>
        <a:xfrm>
          <a:off x="1792442" y="437092"/>
          <a:ext cx="2873493" cy="2873493"/>
        </a:xfrm>
        <a:custGeom>
          <a:avLst/>
          <a:gdLst/>
          <a:ahLst/>
          <a:cxnLst/>
          <a:rect l="0" t="0" r="0" b="0"/>
          <a:pathLst>
            <a:path>
              <a:moveTo>
                <a:pt x="338255" y="2362792"/>
              </a:moveTo>
              <a:arcTo wR="1436746" hR="1436746" stAng="8392115" swAng="88762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BDA6A-9B97-4185-8730-8BCF32E3B414}">
      <dsp:nvSpPr>
        <dsp:cNvPr id="0" name=""/>
        <dsp:cNvSpPr/>
      </dsp:nvSpPr>
      <dsp:spPr>
        <a:xfrm>
          <a:off x="447505" y="1368151"/>
          <a:ext cx="2688654" cy="10081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Рассказы воспитателя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96717" y="1417363"/>
        <a:ext cx="2590230" cy="909689"/>
      </dsp:txXfrm>
    </dsp:sp>
    <dsp:sp modelId="{22DD5E49-E782-466F-8689-94B2A8260E2D}">
      <dsp:nvSpPr>
        <dsp:cNvPr id="0" name=""/>
        <dsp:cNvSpPr/>
      </dsp:nvSpPr>
      <dsp:spPr>
        <a:xfrm>
          <a:off x="2093037" y="667437"/>
          <a:ext cx="2873493" cy="2873493"/>
        </a:xfrm>
        <a:custGeom>
          <a:avLst/>
          <a:gdLst/>
          <a:ahLst/>
          <a:cxnLst/>
          <a:rect l="0" t="0" r="0" b="0"/>
          <a:pathLst>
            <a:path>
              <a:moveTo>
                <a:pt x="280797" y="583504"/>
              </a:moveTo>
              <a:arcTo wR="1436746" hR="1436746" stAng="12985931" swAng="102813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8D9C2-66E6-4A98-A5D6-166F1EDD534B}">
      <dsp:nvSpPr>
        <dsp:cNvPr id="0" name=""/>
        <dsp:cNvSpPr/>
      </dsp:nvSpPr>
      <dsp:spPr>
        <a:xfrm flipH="1" flipV="1">
          <a:off x="5953990" y="443766"/>
          <a:ext cx="488418" cy="1079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9D379-A3F0-4842-8971-73D8789D8F16}">
      <dsp:nvSpPr>
        <dsp:cNvPr id="0" name=""/>
        <dsp:cNvSpPr/>
      </dsp:nvSpPr>
      <dsp:spPr>
        <a:xfrm>
          <a:off x="323528" y="98378"/>
          <a:ext cx="859452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      3.Методы , используемые на занятиях</a:t>
          </a:r>
          <a:endParaRPr lang="ru-RU" sz="3200" kern="1200" dirty="0"/>
        </a:p>
      </dsp:txBody>
      <dsp:txXfrm>
        <a:off x="349467" y="124317"/>
        <a:ext cx="8542642" cy="479482"/>
      </dsp:txXfrm>
    </dsp:sp>
    <dsp:sp modelId="{241AB46A-945B-4C46-A37F-39ACCAF692B2}">
      <dsp:nvSpPr>
        <dsp:cNvPr id="0" name=""/>
        <dsp:cNvSpPr/>
      </dsp:nvSpPr>
      <dsp:spPr>
        <a:xfrm flipH="1">
          <a:off x="4932022" y="841276"/>
          <a:ext cx="19292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07036-07FA-4CE5-A77C-EE67CB924274}">
      <dsp:nvSpPr>
        <dsp:cNvPr id="0" name=""/>
        <dsp:cNvSpPr/>
      </dsp:nvSpPr>
      <dsp:spPr>
        <a:xfrm>
          <a:off x="1763687" y="794245"/>
          <a:ext cx="4731088" cy="531360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решение проблемных ситуаций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89626" y="820184"/>
        <a:ext cx="4679210" cy="479482"/>
      </dsp:txXfrm>
    </dsp:sp>
    <dsp:sp modelId="{B8EC28DC-4381-42C1-A854-B5F83937A15F}">
      <dsp:nvSpPr>
        <dsp:cNvPr id="0" name=""/>
        <dsp:cNvSpPr/>
      </dsp:nvSpPr>
      <dsp:spPr>
        <a:xfrm>
          <a:off x="2483774" y="1561356"/>
          <a:ext cx="395546" cy="492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DEFA1-F914-4E17-BCF9-F337C59BBC50}">
      <dsp:nvSpPr>
        <dsp:cNvPr id="0" name=""/>
        <dsp:cNvSpPr/>
      </dsp:nvSpPr>
      <dsp:spPr>
        <a:xfrm>
          <a:off x="1763687" y="1561356"/>
          <a:ext cx="4707786" cy="531360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элементарное экспериментирование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89626" y="1587295"/>
        <a:ext cx="4655908" cy="479482"/>
      </dsp:txXfrm>
    </dsp:sp>
    <dsp:sp modelId="{2D106D23-22D4-4D9D-A735-15E97E9353A2}">
      <dsp:nvSpPr>
        <dsp:cNvPr id="0" name=""/>
        <dsp:cNvSpPr/>
      </dsp:nvSpPr>
      <dsp:spPr>
        <a:xfrm>
          <a:off x="4139997" y="2252411"/>
          <a:ext cx="53951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E1D35-1A6F-43F3-9720-D2A4CE26C6F6}">
      <dsp:nvSpPr>
        <dsp:cNvPr id="0" name=""/>
        <dsp:cNvSpPr/>
      </dsp:nvSpPr>
      <dsp:spPr>
        <a:xfrm>
          <a:off x="1763687" y="2252406"/>
          <a:ext cx="4663923" cy="552965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участие детей  в уходе  за растениями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90681" y="2279400"/>
        <a:ext cx="4609935" cy="498977"/>
      </dsp:txXfrm>
    </dsp:sp>
    <dsp:sp modelId="{98F07C90-A204-46D9-9EC4-09E3857691C7}">
      <dsp:nvSpPr>
        <dsp:cNvPr id="0" name=""/>
        <dsp:cNvSpPr/>
      </dsp:nvSpPr>
      <dsp:spPr>
        <a:xfrm>
          <a:off x="4715973" y="3145531"/>
          <a:ext cx="324586" cy="121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24390-DF60-4781-8955-69BCA5AE1B4B}">
      <dsp:nvSpPr>
        <dsp:cNvPr id="0" name=""/>
        <dsp:cNvSpPr/>
      </dsp:nvSpPr>
      <dsp:spPr>
        <a:xfrm>
          <a:off x="1763687" y="2929505"/>
          <a:ext cx="4689379" cy="531360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моделирование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89626" y="2955444"/>
        <a:ext cx="4637501" cy="479482"/>
      </dsp:txXfrm>
    </dsp:sp>
    <dsp:sp modelId="{3F59D7DD-1F5E-448E-8F7C-5A278F9E9283}">
      <dsp:nvSpPr>
        <dsp:cNvPr id="0" name=""/>
        <dsp:cNvSpPr/>
      </dsp:nvSpPr>
      <dsp:spPr>
        <a:xfrm>
          <a:off x="5364121" y="3621684"/>
          <a:ext cx="612528" cy="1693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B507D-D413-4806-9154-03A37AD7DCFD}">
      <dsp:nvSpPr>
        <dsp:cNvPr id="0" name=""/>
        <dsp:cNvSpPr/>
      </dsp:nvSpPr>
      <dsp:spPr>
        <a:xfrm>
          <a:off x="1763687" y="3606467"/>
          <a:ext cx="4707851" cy="531360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игры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89626" y="3632406"/>
        <a:ext cx="4655973" cy="479482"/>
      </dsp:txXfrm>
    </dsp:sp>
    <dsp:sp modelId="{AD155487-8A00-4DDB-A1DE-DE2AE351BC3A}">
      <dsp:nvSpPr>
        <dsp:cNvPr id="0" name=""/>
        <dsp:cNvSpPr/>
      </dsp:nvSpPr>
      <dsp:spPr>
        <a:xfrm>
          <a:off x="5292042" y="4445150"/>
          <a:ext cx="25148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E96AD-E9E0-44BE-92DD-98C57359C665}">
      <dsp:nvSpPr>
        <dsp:cNvPr id="0" name=""/>
        <dsp:cNvSpPr/>
      </dsp:nvSpPr>
      <dsp:spPr>
        <a:xfrm>
          <a:off x="1763687" y="4369667"/>
          <a:ext cx="4729587" cy="531360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наблюдение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789626" y="4395606"/>
        <a:ext cx="4677709" cy="479482"/>
      </dsp:txXfrm>
    </dsp:sp>
    <dsp:sp modelId="{7D939A50-E411-47F4-91AE-B967069A4D49}">
      <dsp:nvSpPr>
        <dsp:cNvPr id="0" name=""/>
        <dsp:cNvSpPr/>
      </dsp:nvSpPr>
      <dsp:spPr>
        <a:xfrm flipV="1">
          <a:off x="6084161" y="5131342"/>
          <a:ext cx="107511" cy="361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54A3D-02F1-40A6-A382-E394C17EEB31}">
      <dsp:nvSpPr>
        <dsp:cNvPr id="0" name=""/>
        <dsp:cNvSpPr/>
      </dsp:nvSpPr>
      <dsp:spPr>
        <a:xfrm>
          <a:off x="1763687" y="5055103"/>
          <a:ext cx="4729587" cy="52123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711" tIns="0" rIns="2467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постановка проблемных вопросов</a:t>
          </a:r>
          <a:br>
            <a:rPr lang="ru-RU" sz="2000" kern="1200" dirty="0" smtClean="0">
              <a:solidFill>
                <a:schemeClr val="tx1"/>
              </a:solidFill>
            </a:rPr>
          </a:br>
          <a:endParaRPr lang="ru-RU" sz="2000" kern="1200" dirty="0">
            <a:solidFill>
              <a:schemeClr val="tx1"/>
            </a:solidFill>
          </a:endParaRPr>
        </a:p>
      </dsp:txBody>
      <dsp:txXfrm>
        <a:off x="1789131" y="5080547"/>
        <a:ext cx="4678699" cy="47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489E-26B0-4149-8614-8A5740D95A6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76153-0BFE-44C4-811F-E70B8E98F5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76153-0BFE-44C4-811F-E70B8E98F5D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86A1-687E-494F-84AF-B042939E6C11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95F5-296A-4CF8-97EC-7E575491B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56ab7e92c64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2820"/>
            <a:ext cx="9142413" cy="57136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7295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</a:rPr>
              <a:t>Разнообразие форм и методов при реализации работы по экологическому воспитани</a:t>
            </a:r>
            <a:r>
              <a:rPr lang="ru-RU" b="1" i="1" dirty="0">
                <a:solidFill>
                  <a:srgbClr val="008000"/>
                </a:solidFill>
              </a:rPr>
              <a:t>ю</a:t>
            </a:r>
            <a:r>
              <a:rPr lang="ru-RU" b="1" i="1" dirty="0" smtClean="0">
                <a:solidFill>
                  <a:srgbClr val="008000"/>
                </a:solidFill>
              </a:rPr>
              <a:t> </a:t>
            </a:r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357667"/>
            <a:ext cx="4752528" cy="96010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Воспитатель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Евсикова М.В.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Ирина\Pictures\hello_html_m3aa30fd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497460"/>
            <a:ext cx="3456384" cy="294032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Pictures\e`kologiya-shablon-3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5252"/>
            <a:ext cx="7787208" cy="4332480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800" b="1" dirty="0">
                <a:solidFill>
                  <a:srgbClr val="C00000"/>
                </a:solidFill>
              </a:rPr>
              <a:t>Задачи экологического </a:t>
            </a:r>
            <a:r>
              <a:rPr lang="ru-RU" sz="2800" b="1" dirty="0" smtClean="0">
                <a:solidFill>
                  <a:srgbClr val="C00000"/>
                </a:solidFill>
              </a:rPr>
              <a:t>воспитания дошкольников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Освоение новых знаний, закрепление и обогащение ранее усвоенных;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умений и навыков по уходу за растениями и животными;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умения видеть взаимосвязь явлений в природе, умения делать выводы;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самостоятельности через общение с природой;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эстетических чувств;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Воспитание любви к природе, родине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воображения, мышления, внимания, речи.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Pictures\e`kologiya-shablon-3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537778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Формы работы по экологическому воспитанию 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800" b="1" dirty="0"/>
              <a:t>• Проведение экологических праздников и досугов</a:t>
            </a:r>
            <a:br>
              <a:rPr lang="ru-RU" sz="2800" b="1" dirty="0"/>
            </a:br>
            <a:r>
              <a:rPr lang="ru-RU" sz="2800" b="1" dirty="0"/>
              <a:t>Проектная деятельность</a:t>
            </a:r>
            <a:br>
              <a:rPr lang="ru-RU" sz="2800" b="1" dirty="0"/>
            </a:br>
            <a:r>
              <a:rPr lang="ru-RU" sz="2800" b="1" dirty="0"/>
              <a:t>• Наблюдения на прогулках</a:t>
            </a:r>
            <a:br>
              <a:rPr lang="ru-RU" sz="2800" b="1" dirty="0"/>
            </a:br>
            <a:r>
              <a:rPr lang="ru-RU" sz="2800" b="1" dirty="0"/>
              <a:t>• Занятия</a:t>
            </a:r>
            <a:br>
              <a:rPr lang="ru-RU" sz="2800" b="1" dirty="0"/>
            </a:br>
            <a:r>
              <a:rPr lang="ru-RU" sz="2800" b="1" dirty="0"/>
              <a:t>• Календари природы</a:t>
            </a:r>
            <a:br>
              <a:rPr lang="ru-RU" sz="2800" b="1" dirty="0"/>
            </a:br>
            <a:r>
              <a:rPr lang="ru-RU" sz="2800" b="1" dirty="0"/>
              <a:t>• Работа с родителями</a:t>
            </a:r>
            <a:br>
              <a:rPr lang="ru-RU" sz="2800" b="1" dirty="0"/>
            </a:br>
            <a:r>
              <a:rPr lang="ru-RU" sz="2800" b="1" dirty="0"/>
              <a:t>• Игровая деятельность</a:t>
            </a:r>
            <a:br>
              <a:rPr lang="ru-RU" sz="2800" b="1" dirty="0"/>
            </a:br>
            <a:r>
              <a:rPr lang="ru-RU" sz="2800" b="1" dirty="0"/>
              <a:t>• Музыкальная деятельность</a:t>
            </a:r>
            <a:br>
              <a:rPr lang="ru-RU" sz="2800" b="1" dirty="0"/>
            </a:br>
            <a:r>
              <a:rPr lang="ru-RU" sz="2800" b="1" dirty="0"/>
              <a:t>• Труд в уголке природы</a:t>
            </a:r>
            <a:br>
              <a:rPr lang="ru-RU" sz="2800" b="1" dirty="0"/>
            </a:br>
            <a:r>
              <a:rPr lang="ru-RU" sz="2800" b="1" dirty="0"/>
              <a:t>• Организация исследовательской деятельности</a:t>
            </a:r>
            <a:br>
              <a:rPr lang="ru-RU" sz="2800" b="1" dirty="0"/>
            </a:br>
            <a:r>
              <a:rPr lang="ru-RU" sz="2800" b="1" dirty="0"/>
              <a:t>• Экскурсии в природу</a:t>
            </a:r>
            <a:br>
              <a:rPr lang="ru-RU" sz="2800" b="1" dirty="0"/>
            </a:br>
            <a:r>
              <a:rPr lang="ru-RU" sz="2800" b="1" dirty="0"/>
              <a:t>• Художественная деятельность</a:t>
            </a:r>
            <a:br>
              <a:rPr lang="ru-RU" sz="2800" b="1" dirty="0"/>
            </a:b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Pictures\e`kologiya-shablon-3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20"/>
            <a:ext cx="9144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3204"/>
            <a:ext cx="735516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Методы работы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1.Создание </a:t>
            </a:r>
            <a:r>
              <a:rPr lang="ru-RU" sz="2800" dirty="0"/>
              <a:t>экологической среды в дошкольном </a:t>
            </a:r>
            <a:r>
              <a:rPr lang="ru-RU" sz="2800" dirty="0" smtClean="0"/>
              <a:t>учреждении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7845718"/>
              </p:ext>
            </p:extLst>
          </p:nvPr>
        </p:nvGraphicFramePr>
        <p:xfrm>
          <a:off x="1205880" y="1777380"/>
          <a:ext cx="646246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34094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Pictures\e`kologiya-shablon-3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96"/>
            <a:ext cx="9144000" cy="5715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3171352"/>
              </p:ext>
            </p:extLst>
          </p:nvPr>
        </p:nvGraphicFramePr>
        <p:xfrm>
          <a:off x="0" y="22820"/>
          <a:ext cx="932452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0696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Ирина\Pictures\56ab7e92c64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" y="357"/>
            <a:ext cx="9142858" cy="57142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2868662"/>
          </a:xfrm>
        </p:spPr>
        <p:txBody>
          <a:bodyPr/>
          <a:lstStyle/>
          <a:p>
            <a:r>
              <a:rPr lang="ru-RU" b="1" i="1" dirty="0" smtClean="0">
                <a:solidFill>
                  <a:srgbClr val="008000"/>
                </a:solidFill>
              </a:rPr>
              <a:t>СПАСИБО </a:t>
            </a:r>
            <a:br>
              <a:rPr lang="ru-RU" b="1" i="1" dirty="0" smtClean="0">
                <a:solidFill>
                  <a:srgbClr val="008000"/>
                </a:solidFill>
              </a:rPr>
            </a:br>
            <a:r>
              <a:rPr lang="ru-RU" b="1" i="1" dirty="0" smtClean="0">
                <a:solidFill>
                  <a:srgbClr val="008000"/>
                </a:solidFill>
              </a:rPr>
              <a:t>ЗА ВНИМАНИЕ</a:t>
            </a:r>
            <a:endParaRPr lang="ru-RU" b="1" i="1" dirty="0">
              <a:solidFill>
                <a:srgbClr val="008000"/>
              </a:solidFill>
            </a:endParaRPr>
          </a:p>
        </p:txBody>
      </p:sp>
      <p:pic>
        <p:nvPicPr>
          <p:cNvPr id="32771" name="Picture 3" descr="C:\Users\Ирина\Pictures\965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051720" y="2425452"/>
            <a:ext cx="4968552" cy="2877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59</Words>
  <Application>Microsoft Office PowerPoint</Application>
  <PresentationFormat>Экран (16:10)</PresentationFormat>
  <Paragraphs>21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Разнообразие форм и методов при реализации работы по экологическому воспитанию </vt:lpstr>
      <vt:lpstr>Задачи экологического воспитания дошкольников:   Освоение новых знаний, закрепление и обогащение ранее усвоенных;  Формирование умений и навыков по уходу за растениями и животными;  Формирование умения видеть взаимосвязь явлений в природе, умения делать выводы;  Воспитание самостоятельности через общение с природой;  Воспитание эстетических чувств;  Воспитание любви к природе, родине;  Развитие воображения, мышления, внимания, речи. </vt:lpstr>
      <vt:lpstr>Формы работы по экологическому воспитанию : • Проведение экологических праздников и досугов Проектная деятельность • Наблюдения на прогулках • Занятия • Календари природы • Работа с родителями • Игровая деятельность • Музыкальная деятельность • Труд в уголке природы • Организация исследовательской деятельности • Экскурсии в природу • Художественная деятельность </vt:lpstr>
      <vt:lpstr>Методы работы 1.Создание экологической среды в дошкольном учреждении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Разнообразие форм и методов при реализации работы по экологическому воспитанию</dc:title>
  <dc:creator>Ирина</dc:creator>
  <cp:lastModifiedBy>Пользователь</cp:lastModifiedBy>
  <cp:revision>81</cp:revision>
  <dcterms:created xsi:type="dcterms:W3CDTF">2017-04-08T13:32:10Z</dcterms:created>
  <dcterms:modified xsi:type="dcterms:W3CDTF">2022-12-01T06:53:59Z</dcterms:modified>
</cp:coreProperties>
</file>